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4"/>
  </p:sldMasterIdLst>
  <p:sldIdLst>
    <p:sldId id="256" r:id="rId5"/>
    <p:sldId id="270" r:id="rId6"/>
    <p:sldId id="258" r:id="rId7"/>
    <p:sldId id="257" r:id="rId8"/>
    <p:sldId id="261" r:id="rId9"/>
    <p:sldId id="264" r:id="rId10"/>
    <p:sldId id="259" r:id="rId11"/>
    <p:sldId id="260" r:id="rId12"/>
    <p:sldId id="266" r:id="rId13"/>
    <p:sldId id="267" r:id="rId14"/>
    <p:sldId id="265" r:id="rId15"/>
    <p:sldId id="271" r:id="rId16"/>
    <p:sldId id="262" r:id="rId17"/>
    <p:sldId id="263" r:id="rId18"/>
    <p:sldId id="269" r:id="rId19"/>
  </p:sldIdLst>
  <p:sldSz cx="18288000" cy="10287000"/>
  <p:notesSz cx="6858000" cy="9144000"/>
  <p:embeddedFontLst>
    <p:embeddedFont>
      <p:font typeface="Cambria" panose="02040503050406030204" pitchFamily="18" charset="0"/>
      <p:regular r:id="rId20"/>
      <p:bold r:id="rId21"/>
      <p:italic r:id="rId22"/>
      <p:boldItalic r:id="rId23"/>
    </p:embeddedFont>
    <p:embeddedFont>
      <p:font typeface="Cooper Hewitt" panose="020B0604020202020204" charset="0"/>
      <p:regular r:id="rId24"/>
    </p:embeddedFont>
    <p:embeddedFont>
      <p:font typeface="Cooper Hewitt Bold" panose="020B0604020202020204" charset="0"/>
      <p:regular r:id="rId25"/>
    </p:embeddedFont>
    <p:embeddedFont>
      <p:font typeface="Lexend" panose="020B0604020202020204" charset="0"/>
      <p:regular r:id="rId26"/>
      <p:bold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FA7562-EA7D-46C7-848A-251435F9F1EF}" v="88" dt="2025-08-08T17:08:38.66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81" d="100"/>
          <a:sy n="81" d="100"/>
        </p:scale>
        <p:origin x="162" y="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7.fntdata"/><Relationship Id="rId3" Type="http://schemas.openxmlformats.org/officeDocument/2006/relationships/customXml" Target="../customXml/item3.xml"/><Relationship Id="rId21" Type="http://schemas.openxmlformats.org/officeDocument/2006/relationships/font" Target="fonts/font2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6.fntdata"/><Relationship Id="rId33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font" Target="fonts/font1.fntdata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5.fntdata"/><Relationship Id="rId32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4.fntdata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alith Vishnu Ramuni" userId="15c73377-fa0b-4f8a-8832-816f212c90e4" providerId="ADAL" clId="{03FA7562-EA7D-46C7-848A-251435F9F1EF}"/>
    <pc:docChg chg="undo redo custSel modSld">
      <pc:chgData name="Lalith Vishnu Ramuni" userId="15c73377-fa0b-4f8a-8832-816f212c90e4" providerId="ADAL" clId="{03FA7562-EA7D-46C7-848A-251435F9F1EF}" dt="2025-08-08T17:08:44.647" v="623" actId="2711"/>
      <pc:docMkLst>
        <pc:docMk/>
      </pc:docMkLst>
      <pc:sldChg chg="addSp delSp modSp mod">
        <pc:chgData name="Lalith Vishnu Ramuni" userId="15c73377-fa0b-4f8a-8832-816f212c90e4" providerId="ADAL" clId="{03FA7562-EA7D-46C7-848A-251435F9F1EF}" dt="2025-08-08T16:42:33.463" v="401" actId="14100"/>
        <pc:sldMkLst>
          <pc:docMk/>
          <pc:sldMk cId="0" sldId="256"/>
        </pc:sldMkLst>
        <pc:spChg chg="mod">
          <ac:chgData name="Lalith Vishnu Ramuni" userId="15c73377-fa0b-4f8a-8832-816f212c90e4" providerId="ADAL" clId="{03FA7562-EA7D-46C7-848A-251435F9F1EF}" dt="2025-08-08T16:37:09.650" v="341" actId="1076"/>
          <ac:spMkLst>
            <pc:docMk/>
            <pc:sldMk cId="0" sldId="256"/>
            <ac:spMk id="3" creationId="{4C87C3EA-7634-A4B8-B09A-850E1CFA62AA}"/>
          </ac:spMkLst>
        </pc:spChg>
        <pc:spChg chg="mod">
          <ac:chgData name="Lalith Vishnu Ramuni" userId="15c73377-fa0b-4f8a-8832-816f212c90e4" providerId="ADAL" clId="{03FA7562-EA7D-46C7-848A-251435F9F1EF}" dt="2025-08-08T16:38:15.898" v="355" actId="207"/>
          <ac:spMkLst>
            <pc:docMk/>
            <pc:sldMk cId="0" sldId="256"/>
            <ac:spMk id="4" creationId="{C49F6772-A5D4-A518-9456-5E174A0841CF}"/>
          </ac:spMkLst>
        </pc:spChg>
        <pc:spChg chg="mod">
          <ac:chgData name="Lalith Vishnu Ramuni" userId="15c73377-fa0b-4f8a-8832-816f212c90e4" providerId="ADAL" clId="{03FA7562-EA7D-46C7-848A-251435F9F1EF}" dt="2025-08-08T16:38:36.982" v="359" actId="1076"/>
          <ac:spMkLst>
            <pc:docMk/>
            <pc:sldMk cId="0" sldId="256"/>
            <ac:spMk id="5" creationId="{78FD9A1E-2BFB-FEBC-96C6-EA8842955545}"/>
          </ac:spMkLst>
        </pc:spChg>
        <pc:spChg chg="mod">
          <ac:chgData name="Lalith Vishnu Ramuni" userId="15c73377-fa0b-4f8a-8832-816f212c90e4" providerId="ADAL" clId="{03FA7562-EA7D-46C7-848A-251435F9F1EF}" dt="2025-08-08T16:38:12.866" v="354" actId="207"/>
          <ac:spMkLst>
            <pc:docMk/>
            <pc:sldMk cId="0" sldId="256"/>
            <ac:spMk id="6" creationId="{B62EAF95-EE7B-0BEC-669C-74C50A52BFF6}"/>
          </ac:spMkLst>
        </pc:spChg>
        <pc:spChg chg="mod">
          <ac:chgData name="Lalith Vishnu Ramuni" userId="15c73377-fa0b-4f8a-8832-816f212c90e4" providerId="ADAL" clId="{03FA7562-EA7D-46C7-848A-251435F9F1EF}" dt="2025-08-08T16:38:36.982" v="359" actId="1076"/>
          <ac:spMkLst>
            <pc:docMk/>
            <pc:sldMk cId="0" sldId="256"/>
            <ac:spMk id="13" creationId="{676127AD-0DED-A625-4A26-0FD9C5181533}"/>
          </ac:spMkLst>
        </pc:spChg>
        <pc:spChg chg="mod">
          <ac:chgData name="Lalith Vishnu Ramuni" userId="15c73377-fa0b-4f8a-8832-816f212c90e4" providerId="ADAL" clId="{03FA7562-EA7D-46C7-848A-251435F9F1EF}" dt="2025-08-08T16:37:09.650" v="341" actId="1076"/>
          <ac:spMkLst>
            <pc:docMk/>
            <pc:sldMk cId="0" sldId="256"/>
            <ac:spMk id="14" creationId="{2222B73F-F2E1-DE1D-E7EE-11E9F86AAC8C}"/>
          </ac:spMkLst>
        </pc:spChg>
        <pc:spChg chg="add">
          <ac:chgData name="Lalith Vishnu Ramuni" userId="15c73377-fa0b-4f8a-8832-816f212c90e4" providerId="ADAL" clId="{03FA7562-EA7D-46C7-848A-251435F9F1EF}" dt="2025-08-08T16:40:33.757" v="374"/>
          <ac:spMkLst>
            <pc:docMk/>
            <pc:sldMk cId="0" sldId="256"/>
            <ac:spMk id="72" creationId="{4B15DA34-EAC3-7407-495D-50CDBF0896C8}"/>
          </ac:spMkLst>
        </pc:spChg>
        <pc:picChg chg="del">
          <ac:chgData name="Lalith Vishnu Ramuni" userId="15c73377-fa0b-4f8a-8832-816f212c90e4" providerId="ADAL" clId="{03FA7562-EA7D-46C7-848A-251435F9F1EF}" dt="2025-08-08T16:36:43.737" v="332" actId="478"/>
          <ac:picMkLst>
            <pc:docMk/>
            <pc:sldMk cId="0" sldId="256"/>
            <ac:picMk id="7" creationId="{531EA320-3F1F-58E0-4A71-A2FB2D9FCCC1}"/>
          </ac:picMkLst>
        </pc:picChg>
        <pc:picChg chg="del mod">
          <ac:chgData name="Lalith Vishnu Ramuni" userId="15c73377-fa0b-4f8a-8832-816f212c90e4" providerId="ADAL" clId="{03FA7562-EA7D-46C7-848A-251435F9F1EF}" dt="2025-08-08T16:36:39.533" v="331" actId="21"/>
          <ac:picMkLst>
            <pc:docMk/>
            <pc:sldMk cId="0" sldId="256"/>
            <ac:picMk id="9" creationId="{F226DE05-065A-60A5-2C04-24560E538DCD}"/>
          </ac:picMkLst>
        </pc:picChg>
        <pc:picChg chg="del">
          <ac:chgData name="Lalith Vishnu Ramuni" userId="15c73377-fa0b-4f8a-8832-816f212c90e4" providerId="ADAL" clId="{03FA7562-EA7D-46C7-848A-251435F9F1EF}" dt="2025-08-08T16:36:39.533" v="331" actId="21"/>
          <ac:picMkLst>
            <pc:docMk/>
            <pc:sldMk cId="0" sldId="256"/>
            <ac:picMk id="11" creationId="{BA234F5A-FDB9-ACD8-F7EA-F6190EA9E24F}"/>
          </ac:picMkLst>
        </pc:picChg>
        <pc:picChg chg="add mod">
          <ac:chgData name="Lalith Vishnu Ramuni" userId="15c73377-fa0b-4f8a-8832-816f212c90e4" providerId="ADAL" clId="{03FA7562-EA7D-46C7-848A-251435F9F1EF}" dt="2025-08-08T16:39:26.668" v="373" actId="1076"/>
          <ac:picMkLst>
            <pc:docMk/>
            <pc:sldMk cId="0" sldId="256"/>
            <ac:picMk id="70" creationId="{5F2D5C5E-044E-3191-6733-C1142D2B54E5}"/>
          </ac:picMkLst>
        </pc:picChg>
        <pc:picChg chg="add mod">
          <ac:chgData name="Lalith Vishnu Ramuni" userId="15c73377-fa0b-4f8a-8832-816f212c90e4" providerId="ADAL" clId="{03FA7562-EA7D-46C7-848A-251435F9F1EF}" dt="2025-08-08T16:39:20.195" v="371" actId="14100"/>
          <ac:picMkLst>
            <pc:docMk/>
            <pc:sldMk cId="0" sldId="256"/>
            <ac:picMk id="71" creationId="{6C8DC2BB-8E29-D05C-CC34-3F029160E49D}"/>
          </ac:picMkLst>
        </pc:picChg>
        <pc:picChg chg="add mod">
          <ac:chgData name="Lalith Vishnu Ramuni" userId="15c73377-fa0b-4f8a-8832-816f212c90e4" providerId="ADAL" clId="{03FA7562-EA7D-46C7-848A-251435F9F1EF}" dt="2025-08-08T16:42:33.463" v="401" actId="14100"/>
          <ac:picMkLst>
            <pc:docMk/>
            <pc:sldMk cId="0" sldId="256"/>
            <ac:picMk id="74" creationId="{716BE034-5705-FD85-6987-492C67CE951E}"/>
          </ac:picMkLst>
        </pc:picChg>
        <pc:picChg chg="add mod">
          <ac:chgData name="Lalith Vishnu Ramuni" userId="15c73377-fa0b-4f8a-8832-816f212c90e4" providerId="ADAL" clId="{03FA7562-EA7D-46C7-848A-251435F9F1EF}" dt="2025-08-08T16:38:44.294" v="361" actId="1076"/>
          <ac:picMkLst>
            <pc:docMk/>
            <pc:sldMk cId="0" sldId="256"/>
            <ac:picMk id="3074" creationId="{37860ECA-27E9-CCEE-CCB2-2E9AF2586198}"/>
          </ac:picMkLst>
        </pc:picChg>
      </pc:sldChg>
      <pc:sldChg chg="modSp">
        <pc:chgData name="Lalith Vishnu Ramuni" userId="15c73377-fa0b-4f8a-8832-816f212c90e4" providerId="ADAL" clId="{03FA7562-EA7D-46C7-848A-251435F9F1EF}" dt="2025-08-08T16:43:47.288" v="430"/>
        <pc:sldMkLst>
          <pc:docMk/>
          <pc:sldMk cId="0" sldId="257"/>
        </pc:sldMkLst>
        <pc:spChg chg="mod">
          <ac:chgData name="Lalith Vishnu Ramuni" userId="15c73377-fa0b-4f8a-8832-816f212c90e4" providerId="ADAL" clId="{03FA7562-EA7D-46C7-848A-251435F9F1EF}" dt="2025-08-08T16:43:47.288" v="430"/>
          <ac:spMkLst>
            <pc:docMk/>
            <pc:sldMk cId="0" sldId="257"/>
            <ac:spMk id="9" creationId="{14328130-4DB0-B43F-AFF2-82E2DA7D40BD}"/>
          </ac:spMkLst>
        </pc:spChg>
      </pc:sldChg>
      <pc:sldChg chg="addSp delSp modSp mod">
        <pc:chgData name="Lalith Vishnu Ramuni" userId="15c73377-fa0b-4f8a-8832-816f212c90e4" providerId="ADAL" clId="{03FA7562-EA7D-46C7-848A-251435F9F1EF}" dt="2025-08-08T17:08:44.647" v="623" actId="2711"/>
        <pc:sldMkLst>
          <pc:docMk/>
          <pc:sldMk cId="0" sldId="259"/>
        </pc:sldMkLst>
        <pc:spChg chg="add mod">
          <ac:chgData name="Lalith Vishnu Ramuni" userId="15c73377-fa0b-4f8a-8832-816f212c90e4" providerId="ADAL" clId="{03FA7562-EA7D-46C7-848A-251435F9F1EF}" dt="2025-08-08T17:04:47.870" v="616" actId="1076"/>
          <ac:spMkLst>
            <pc:docMk/>
            <pc:sldMk cId="0" sldId="259"/>
            <ac:spMk id="12" creationId="{180743C5-6EEB-895B-6E7D-96D56E06A2C5}"/>
          </ac:spMkLst>
        </pc:spChg>
        <pc:spChg chg="del mod topLvl">
          <ac:chgData name="Lalith Vishnu Ramuni" userId="15c73377-fa0b-4f8a-8832-816f212c90e4" providerId="ADAL" clId="{03FA7562-EA7D-46C7-848A-251435F9F1EF}" dt="2025-08-08T16:49:07.335" v="512" actId="478"/>
          <ac:spMkLst>
            <pc:docMk/>
            <pc:sldMk cId="0" sldId="259"/>
            <ac:spMk id="17" creationId="{00000000-0000-0000-0000-000000000000}"/>
          </ac:spMkLst>
        </pc:spChg>
        <pc:spChg chg="mod topLvl">
          <ac:chgData name="Lalith Vishnu Ramuni" userId="15c73377-fa0b-4f8a-8832-816f212c90e4" providerId="ADAL" clId="{03FA7562-EA7D-46C7-848A-251435F9F1EF}" dt="2025-08-08T16:49:44.581" v="529" actId="2711"/>
          <ac:spMkLst>
            <pc:docMk/>
            <pc:sldMk cId="0" sldId="259"/>
            <ac:spMk id="18" creationId="{00000000-0000-0000-0000-000000000000}"/>
          </ac:spMkLst>
        </pc:spChg>
        <pc:spChg chg="mod">
          <ac:chgData name="Lalith Vishnu Ramuni" userId="15c73377-fa0b-4f8a-8832-816f212c90e4" providerId="ADAL" clId="{03FA7562-EA7D-46C7-848A-251435F9F1EF}" dt="2025-08-08T16:49:51.876" v="530" actId="6549"/>
          <ac:spMkLst>
            <pc:docMk/>
            <pc:sldMk cId="0" sldId="259"/>
            <ac:spMk id="21" creationId="{00000000-0000-0000-0000-000000000000}"/>
          </ac:spMkLst>
        </pc:spChg>
        <pc:spChg chg="mod">
          <ac:chgData name="Lalith Vishnu Ramuni" userId="15c73377-fa0b-4f8a-8832-816f212c90e4" providerId="ADAL" clId="{03FA7562-EA7D-46C7-848A-251435F9F1EF}" dt="2025-08-08T16:48:59.080" v="509"/>
          <ac:spMkLst>
            <pc:docMk/>
            <pc:sldMk cId="0" sldId="259"/>
            <ac:spMk id="22" creationId="{00000000-0000-0000-0000-000000000000}"/>
          </ac:spMkLst>
        </pc:spChg>
        <pc:spChg chg="mod">
          <ac:chgData name="Lalith Vishnu Ramuni" userId="15c73377-fa0b-4f8a-8832-816f212c90e4" providerId="ADAL" clId="{03FA7562-EA7D-46C7-848A-251435F9F1EF}" dt="2025-08-08T16:30:25.534" v="260" actId="1076"/>
          <ac:spMkLst>
            <pc:docMk/>
            <pc:sldMk cId="0" sldId="259"/>
            <ac:spMk id="23" creationId="{00000000-0000-0000-0000-000000000000}"/>
          </ac:spMkLst>
        </pc:spChg>
        <pc:spChg chg="add del">
          <ac:chgData name="Lalith Vishnu Ramuni" userId="15c73377-fa0b-4f8a-8832-816f212c90e4" providerId="ADAL" clId="{03FA7562-EA7D-46C7-848A-251435F9F1EF}" dt="2025-08-08T16:30:25.045" v="258" actId="478"/>
          <ac:spMkLst>
            <pc:docMk/>
            <pc:sldMk cId="0" sldId="259"/>
            <ac:spMk id="27" creationId="{00000000-0000-0000-0000-000000000000}"/>
          </ac:spMkLst>
        </pc:spChg>
        <pc:spChg chg="add mod">
          <ac:chgData name="Lalith Vishnu Ramuni" userId="15c73377-fa0b-4f8a-8832-816f212c90e4" providerId="ADAL" clId="{03FA7562-EA7D-46C7-848A-251435F9F1EF}" dt="2025-08-08T17:08:44.647" v="623" actId="2711"/>
          <ac:spMkLst>
            <pc:docMk/>
            <pc:sldMk cId="0" sldId="259"/>
            <ac:spMk id="30" creationId="{E16DB84A-AFC0-9B27-EEFF-FA5DABF83C81}"/>
          </ac:spMkLst>
        </pc:spChg>
        <pc:spChg chg="add mod">
          <ac:chgData name="Lalith Vishnu Ramuni" userId="15c73377-fa0b-4f8a-8832-816f212c90e4" providerId="ADAL" clId="{03FA7562-EA7D-46C7-848A-251435F9F1EF}" dt="2025-08-08T16:50:06.724" v="533"/>
          <ac:spMkLst>
            <pc:docMk/>
            <pc:sldMk cId="0" sldId="259"/>
            <ac:spMk id="31" creationId="{7C67C847-C017-80DD-0D71-F2D4EECD9724}"/>
          </ac:spMkLst>
        </pc:spChg>
        <pc:grpChg chg="mod">
          <ac:chgData name="Lalith Vishnu Ramuni" userId="15c73377-fa0b-4f8a-8832-816f212c90e4" providerId="ADAL" clId="{03FA7562-EA7D-46C7-848A-251435F9F1EF}" dt="2025-08-08T16:27:13.777" v="241" actId="1076"/>
          <ac:grpSpMkLst>
            <pc:docMk/>
            <pc:sldMk cId="0" sldId="259"/>
            <ac:grpSpMk id="2" creationId="{00000000-0000-0000-0000-000000000000}"/>
          </ac:grpSpMkLst>
        </pc:grpChg>
        <pc:grpChg chg="mod">
          <ac:chgData name="Lalith Vishnu Ramuni" userId="15c73377-fa0b-4f8a-8832-816f212c90e4" providerId="ADAL" clId="{03FA7562-EA7D-46C7-848A-251435F9F1EF}" dt="2025-08-08T17:04:35.047" v="612" actId="1076"/>
          <ac:grpSpMkLst>
            <pc:docMk/>
            <pc:sldMk cId="0" sldId="259"/>
            <ac:grpSpMk id="6" creationId="{00000000-0000-0000-0000-000000000000}"/>
          </ac:grpSpMkLst>
        </pc:grpChg>
        <pc:grpChg chg="mod">
          <ac:chgData name="Lalith Vishnu Ramuni" userId="15c73377-fa0b-4f8a-8832-816f212c90e4" providerId="ADAL" clId="{03FA7562-EA7D-46C7-848A-251435F9F1EF}" dt="2025-08-08T17:04:43.184" v="615" actId="1076"/>
          <ac:grpSpMkLst>
            <pc:docMk/>
            <pc:sldMk cId="0" sldId="259"/>
            <ac:grpSpMk id="9" creationId="{00000000-0000-0000-0000-000000000000}"/>
          </ac:grpSpMkLst>
        </pc:grpChg>
        <pc:grpChg chg="del">
          <ac:chgData name="Lalith Vishnu Ramuni" userId="15c73377-fa0b-4f8a-8832-816f212c90e4" providerId="ADAL" clId="{03FA7562-EA7D-46C7-848A-251435F9F1EF}" dt="2025-08-08T16:27:02.408" v="236" actId="478"/>
          <ac:grpSpMkLst>
            <pc:docMk/>
            <pc:sldMk cId="0" sldId="259"/>
            <ac:grpSpMk id="12" creationId="{00000000-0000-0000-0000-000000000000}"/>
          </ac:grpSpMkLst>
        </pc:grpChg>
        <pc:grpChg chg="del mod">
          <ac:chgData name="Lalith Vishnu Ramuni" userId="15c73377-fa0b-4f8a-8832-816f212c90e4" providerId="ADAL" clId="{03FA7562-EA7D-46C7-848A-251435F9F1EF}" dt="2025-08-08T16:49:07.335" v="512" actId="478"/>
          <ac:grpSpMkLst>
            <pc:docMk/>
            <pc:sldMk cId="0" sldId="259"/>
            <ac:grpSpMk id="16" creationId="{00000000-0000-0000-0000-000000000000}"/>
          </ac:grpSpMkLst>
        </pc:grpChg>
        <pc:grpChg chg="mod">
          <ac:chgData name="Lalith Vishnu Ramuni" userId="15c73377-fa0b-4f8a-8832-816f212c90e4" providerId="ADAL" clId="{03FA7562-EA7D-46C7-848A-251435F9F1EF}" dt="2025-08-08T16:48:59.080" v="509"/>
          <ac:grpSpMkLst>
            <pc:docMk/>
            <pc:sldMk cId="0" sldId="259"/>
            <ac:grpSpMk id="20" creationId="{00000000-0000-0000-0000-000000000000}"/>
          </ac:grpSpMkLst>
        </pc:grpChg>
        <pc:grpChg chg="del">
          <ac:chgData name="Lalith Vishnu Ramuni" userId="15c73377-fa0b-4f8a-8832-816f212c90e4" providerId="ADAL" clId="{03FA7562-EA7D-46C7-848A-251435F9F1EF}" dt="2025-08-08T16:27:02.408" v="236" actId="478"/>
          <ac:grpSpMkLst>
            <pc:docMk/>
            <pc:sldMk cId="0" sldId="259"/>
            <ac:grpSpMk id="24" creationId="{00000000-0000-0000-0000-000000000000}"/>
          </ac:grpSpMkLst>
        </pc:grpChg>
        <pc:picChg chg="add mod">
          <ac:chgData name="Lalith Vishnu Ramuni" userId="15c73377-fa0b-4f8a-8832-816f212c90e4" providerId="ADAL" clId="{03FA7562-EA7D-46C7-848A-251435F9F1EF}" dt="2025-08-08T16:30:25.212" v="259" actId="1076"/>
          <ac:picMkLst>
            <pc:docMk/>
            <pc:sldMk cId="0" sldId="259"/>
            <ac:picMk id="29" creationId="{547CBC1F-8853-13D8-EE62-9093AF311FCA}"/>
          </ac:picMkLst>
        </pc:picChg>
      </pc:sldChg>
      <pc:sldChg chg="addSp modSp mod">
        <pc:chgData name="Lalith Vishnu Ramuni" userId="15c73377-fa0b-4f8a-8832-816f212c90e4" providerId="ADAL" clId="{03FA7562-EA7D-46C7-848A-251435F9F1EF}" dt="2025-08-08T16:56:01.128" v="611" actId="403"/>
        <pc:sldMkLst>
          <pc:docMk/>
          <pc:sldMk cId="0" sldId="262"/>
        </pc:sldMkLst>
        <pc:spChg chg="mod">
          <ac:chgData name="Lalith Vishnu Ramuni" userId="15c73377-fa0b-4f8a-8832-816f212c90e4" providerId="ADAL" clId="{03FA7562-EA7D-46C7-848A-251435F9F1EF}" dt="2025-08-08T16:52:29.112" v="565" actId="20577"/>
          <ac:spMkLst>
            <pc:docMk/>
            <pc:sldMk cId="0" sldId="262"/>
            <ac:spMk id="17" creationId="{00000000-0000-0000-0000-000000000000}"/>
          </ac:spMkLst>
        </pc:spChg>
        <pc:spChg chg="mod">
          <ac:chgData name="Lalith Vishnu Ramuni" userId="15c73377-fa0b-4f8a-8832-816f212c90e4" providerId="ADAL" clId="{03FA7562-EA7D-46C7-848A-251435F9F1EF}" dt="2025-08-08T16:52:27.336" v="564" actId="20577"/>
          <ac:spMkLst>
            <pc:docMk/>
            <pc:sldMk cId="0" sldId="262"/>
            <ac:spMk id="18" creationId="{00000000-0000-0000-0000-000000000000}"/>
          </ac:spMkLst>
        </pc:spChg>
        <pc:spChg chg="mod">
          <ac:chgData name="Lalith Vishnu Ramuni" userId="15c73377-fa0b-4f8a-8832-816f212c90e4" providerId="ADAL" clId="{03FA7562-EA7D-46C7-848A-251435F9F1EF}" dt="2025-08-08T16:52:23.474" v="562" actId="20577"/>
          <ac:spMkLst>
            <pc:docMk/>
            <pc:sldMk cId="0" sldId="262"/>
            <ac:spMk id="21" creationId="{00000000-0000-0000-0000-000000000000}"/>
          </ac:spMkLst>
        </pc:spChg>
        <pc:spChg chg="mod">
          <ac:chgData name="Lalith Vishnu Ramuni" userId="15c73377-fa0b-4f8a-8832-816f212c90e4" providerId="ADAL" clId="{03FA7562-EA7D-46C7-848A-251435F9F1EF}" dt="2025-08-08T16:52:25.485" v="563" actId="20577"/>
          <ac:spMkLst>
            <pc:docMk/>
            <pc:sldMk cId="0" sldId="262"/>
            <ac:spMk id="22" creationId="{00000000-0000-0000-0000-000000000000}"/>
          </ac:spMkLst>
        </pc:spChg>
        <pc:spChg chg="mod">
          <ac:chgData name="Lalith Vishnu Ramuni" userId="15c73377-fa0b-4f8a-8832-816f212c90e4" providerId="ADAL" clId="{03FA7562-EA7D-46C7-848A-251435F9F1EF}" dt="2025-08-08T16:52:18.600" v="561" actId="20577"/>
          <ac:spMkLst>
            <pc:docMk/>
            <pc:sldMk cId="0" sldId="262"/>
            <ac:spMk id="25" creationId="{00000000-0000-0000-0000-000000000000}"/>
          </ac:spMkLst>
        </pc:spChg>
        <pc:spChg chg="mod">
          <ac:chgData name="Lalith Vishnu Ramuni" userId="15c73377-fa0b-4f8a-8832-816f212c90e4" providerId="ADAL" clId="{03FA7562-EA7D-46C7-848A-251435F9F1EF}" dt="2025-08-08T16:52:13.927" v="558" actId="20577"/>
          <ac:spMkLst>
            <pc:docMk/>
            <pc:sldMk cId="0" sldId="262"/>
            <ac:spMk id="26" creationId="{00000000-0000-0000-0000-000000000000}"/>
          </ac:spMkLst>
        </pc:spChg>
        <pc:spChg chg="add mod">
          <ac:chgData name="Lalith Vishnu Ramuni" userId="15c73377-fa0b-4f8a-8832-816f212c90e4" providerId="ADAL" clId="{03FA7562-EA7D-46C7-848A-251435F9F1EF}" dt="2025-08-08T16:54:06.415" v="593" actId="1076"/>
          <ac:spMkLst>
            <pc:docMk/>
            <pc:sldMk cId="0" sldId="262"/>
            <ac:spMk id="29" creationId="{AD92B38D-3049-EA4B-95CE-13A6D3B7EB68}"/>
          </ac:spMkLst>
        </pc:spChg>
        <pc:spChg chg="add mod">
          <ac:chgData name="Lalith Vishnu Ramuni" userId="15c73377-fa0b-4f8a-8832-816f212c90e4" providerId="ADAL" clId="{03FA7562-EA7D-46C7-848A-251435F9F1EF}" dt="2025-08-08T16:55:26.771" v="604" actId="14100"/>
          <ac:spMkLst>
            <pc:docMk/>
            <pc:sldMk cId="0" sldId="262"/>
            <ac:spMk id="31" creationId="{EA7D7AF3-C7E1-72C3-70F1-6EE860B23756}"/>
          </ac:spMkLst>
        </pc:spChg>
        <pc:spChg chg="add mod">
          <ac:chgData name="Lalith Vishnu Ramuni" userId="15c73377-fa0b-4f8a-8832-816f212c90e4" providerId="ADAL" clId="{03FA7562-EA7D-46C7-848A-251435F9F1EF}" dt="2025-08-08T16:56:01.128" v="611" actId="403"/>
          <ac:spMkLst>
            <pc:docMk/>
            <pc:sldMk cId="0" sldId="262"/>
            <ac:spMk id="32" creationId="{8B4950B5-FE14-4331-93F8-9BCA7E218CA6}"/>
          </ac:spMkLst>
        </pc:spChg>
        <pc:grpChg chg="mod">
          <ac:chgData name="Lalith Vishnu Ramuni" userId="15c73377-fa0b-4f8a-8832-816f212c90e4" providerId="ADAL" clId="{03FA7562-EA7D-46C7-848A-251435F9F1EF}" dt="2025-08-08T16:52:16.133" v="560" actId="1076"/>
          <ac:grpSpMkLst>
            <pc:docMk/>
            <pc:sldMk cId="0" sldId="262"/>
            <ac:grpSpMk id="12" creationId="{00000000-0000-0000-0000-000000000000}"/>
          </ac:grpSpMkLst>
        </pc:grpChg>
        <pc:grpChg chg="mod">
          <ac:chgData name="Lalith Vishnu Ramuni" userId="15c73377-fa0b-4f8a-8832-816f212c90e4" providerId="ADAL" clId="{03FA7562-EA7D-46C7-848A-251435F9F1EF}" dt="2025-08-08T16:11:27.349" v="26"/>
          <ac:grpSpMkLst>
            <pc:docMk/>
            <pc:sldMk cId="0" sldId="262"/>
            <ac:grpSpMk id="16" creationId="{00000000-0000-0000-0000-000000000000}"/>
          </ac:grpSpMkLst>
        </pc:grpChg>
        <pc:grpChg chg="mod">
          <ac:chgData name="Lalith Vishnu Ramuni" userId="15c73377-fa0b-4f8a-8832-816f212c90e4" providerId="ADAL" clId="{03FA7562-EA7D-46C7-848A-251435F9F1EF}" dt="2025-08-08T16:15:53.492" v="47"/>
          <ac:grpSpMkLst>
            <pc:docMk/>
            <pc:sldMk cId="0" sldId="262"/>
            <ac:grpSpMk id="20" creationId="{00000000-0000-0000-0000-000000000000}"/>
          </ac:grpSpMkLst>
        </pc:grpChg>
      </pc:sldChg>
      <pc:sldChg chg="addSp delSp modSp mod">
        <pc:chgData name="Lalith Vishnu Ramuni" userId="15c73377-fa0b-4f8a-8832-816f212c90e4" providerId="ADAL" clId="{03FA7562-EA7D-46C7-848A-251435F9F1EF}" dt="2025-08-08T16:31:49.449" v="315" actId="1037"/>
        <pc:sldMkLst>
          <pc:docMk/>
          <pc:sldMk cId="0" sldId="263"/>
        </pc:sldMkLst>
        <pc:spChg chg="mod">
          <ac:chgData name="Lalith Vishnu Ramuni" userId="15c73377-fa0b-4f8a-8832-816f212c90e4" providerId="ADAL" clId="{03FA7562-EA7D-46C7-848A-251435F9F1EF}" dt="2025-08-08T16:22:35.300" v="226"/>
          <ac:spMkLst>
            <pc:docMk/>
            <pc:sldMk cId="0" sldId="263"/>
            <ac:spMk id="12" creationId="{EECFB52F-B7B5-2660-D340-8FCA446A0A47}"/>
          </ac:spMkLst>
        </pc:spChg>
        <pc:spChg chg="mod">
          <ac:chgData name="Lalith Vishnu Ramuni" userId="15c73377-fa0b-4f8a-8832-816f212c90e4" providerId="ADAL" clId="{03FA7562-EA7D-46C7-848A-251435F9F1EF}" dt="2025-08-08T16:31:21.998" v="272" actId="2711"/>
          <ac:spMkLst>
            <pc:docMk/>
            <pc:sldMk cId="0" sldId="263"/>
            <ac:spMk id="13" creationId="{6F6C4876-BBFE-5DD3-67E0-FD83F14E483C}"/>
          </ac:spMkLst>
        </pc:spChg>
        <pc:spChg chg="mod">
          <ac:chgData name="Lalith Vishnu Ramuni" userId="15c73377-fa0b-4f8a-8832-816f212c90e4" providerId="ADAL" clId="{03FA7562-EA7D-46C7-848A-251435F9F1EF}" dt="2025-08-08T16:21:58.645" v="75" actId="1076"/>
          <ac:spMkLst>
            <pc:docMk/>
            <pc:sldMk cId="0" sldId="263"/>
            <ac:spMk id="14" creationId="{FB3CBAB1-E585-C168-90BD-50E184227810}"/>
          </ac:spMkLst>
        </pc:spChg>
        <pc:spChg chg="add del mod topLvl">
          <ac:chgData name="Lalith Vishnu Ramuni" userId="15c73377-fa0b-4f8a-8832-816f212c90e4" providerId="ADAL" clId="{03FA7562-EA7D-46C7-848A-251435F9F1EF}" dt="2025-08-08T16:21:26.640" v="68" actId="478"/>
          <ac:spMkLst>
            <pc:docMk/>
            <pc:sldMk cId="0" sldId="263"/>
            <ac:spMk id="19" creationId="{F9764941-2198-5186-5FC8-796E79AD7416}"/>
          </ac:spMkLst>
        </pc:spChg>
        <pc:spChg chg="mod topLvl">
          <ac:chgData name="Lalith Vishnu Ramuni" userId="15c73377-fa0b-4f8a-8832-816f212c90e4" providerId="ADAL" clId="{03FA7562-EA7D-46C7-848A-251435F9F1EF}" dt="2025-08-08T16:31:29.973" v="273" actId="2711"/>
          <ac:spMkLst>
            <pc:docMk/>
            <pc:sldMk cId="0" sldId="263"/>
            <ac:spMk id="20" creationId="{A8708069-35C9-8881-60B9-860E3D8673FC}"/>
          </ac:spMkLst>
        </pc:spChg>
        <pc:spChg chg="mod">
          <ac:chgData name="Lalith Vishnu Ramuni" userId="15c73377-fa0b-4f8a-8832-816f212c90e4" providerId="ADAL" clId="{03FA7562-EA7D-46C7-848A-251435F9F1EF}" dt="2025-08-08T16:22:03.594" v="127"/>
          <ac:spMkLst>
            <pc:docMk/>
            <pc:sldMk cId="0" sldId="263"/>
            <ac:spMk id="35" creationId="{81B31D5B-2FF7-4304-ED48-E1170B100A60}"/>
          </ac:spMkLst>
        </pc:spChg>
        <pc:spChg chg="mod">
          <ac:chgData name="Lalith Vishnu Ramuni" userId="15c73377-fa0b-4f8a-8832-816f212c90e4" providerId="ADAL" clId="{03FA7562-EA7D-46C7-848A-251435F9F1EF}" dt="2025-08-08T16:22:11.137" v="176"/>
          <ac:spMkLst>
            <pc:docMk/>
            <pc:sldMk cId="0" sldId="263"/>
            <ac:spMk id="37" creationId="{6C5FEAAB-BA33-5522-DE87-F4350B219297}"/>
          </ac:spMkLst>
        </pc:spChg>
        <pc:spChg chg="mod">
          <ac:chgData name="Lalith Vishnu Ramuni" userId="15c73377-fa0b-4f8a-8832-816f212c90e4" providerId="ADAL" clId="{03FA7562-EA7D-46C7-848A-251435F9F1EF}" dt="2025-08-08T16:30:39.900" v="263"/>
          <ac:spMkLst>
            <pc:docMk/>
            <pc:sldMk cId="0" sldId="263"/>
            <ac:spMk id="39" creationId="{8B2981AC-2D9D-D456-BF43-25D0B9761181}"/>
          </ac:spMkLst>
        </pc:spChg>
        <pc:spChg chg="mod">
          <ac:chgData name="Lalith Vishnu Ramuni" userId="15c73377-fa0b-4f8a-8832-816f212c90e4" providerId="ADAL" clId="{03FA7562-EA7D-46C7-848A-251435F9F1EF}" dt="2025-08-08T16:31:10.742" v="271" actId="14100"/>
          <ac:spMkLst>
            <pc:docMk/>
            <pc:sldMk cId="0" sldId="263"/>
            <ac:spMk id="40" creationId="{6B738F53-F9B1-9F03-8ED7-72471CFB53FD}"/>
          </ac:spMkLst>
        </pc:spChg>
        <pc:grpChg chg="mod">
          <ac:chgData name="Lalith Vishnu Ramuni" userId="15c73377-fa0b-4f8a-8832-816f212c90e4" providerId="ADAL" clId="{03FA7562-EA7D-46C7-848A-251435F9F1EF}" dt="2025-08-08T16:31:49.449" v="315" actId="1037"/>
          <ac:grpSpMkLst>
            <pc:docMk/>
            <pc:sldMk cId="0" sldId="263"/>
            <ac:grpSpMk id="9" creationId="{BE26A4D6-B083-9920-C7CC-17A39AB194A7}"/>
          </ac:grpSpMkLst>
        </pc:grpChg>
        <pc:grpChg chg="mod">
          <ac:chgData name="Lalith Vishnu Ramuni" userId="15c73377-fa0b-4f8a-8832-816f212c90e4" providerId="ADAL" clId="{03FA7562-EA7D-46C7-848A-251435F9F1EF}" dt="2025-08-08T16:31:49.449" v="315" actId="1037"/>
          <ac:grpSpMkLst>
            <pc:docMk/>
            <pc:sldMk cId="0" sldId="263"/>
            <ac:grpSpMk id="11" creationId="{07DC40C9-E780-BB82-FCE3-57A6B4F1F213}"/>
          </ac:grpSpMkLst>
        </pc:grpChg>
        <pc:grpChg chg="add del mod">
          <ac:chgData name="Lalith Vishnu Ramuni" userId="15c73377-fa0b-4f8a-8832-816f212c90e4" providerId="ADAL" clId="{03FA7562-EA7D-46C7-848A-251435F9F1EF}" dt="2025-08-08T16:21:33.297" v="70" actId="1076"/>
          <ac:grpSpMkLst>
            <pc:docMk/>
            <pc:sldMk cId="0" sldId="263"/>
            <ac:grpSpMk id="18" creationId="{D2FFE9D1-92F9-3027-D096-59A013422A05}"/>
          </ac:grpSpMkLst>
        </pc:grpChg>
        <pc:grpChg chg="add mod">
          <ac:chgData name="Lalith Vishnu Ramuni" userId="15c73377-fa0b-4f8a-8832-816f212c90e4" providerId="ADAL" clId="{03FA7562-EA7D-46C7-848A-251435F9F1EF}" dt="2025-08-08T16:31:44.482" v="305" actId="1038"/>
          <ac:grpSpMkLst>
            <pc:docMk/>
            <pc:sldMk cId="0" sldId="263"/>
            <ac:grpSpMk id="34" creationId="{55A76DE0-CAFF-3D11-FF4E-CF2A9F4B0A0A}"/>
          </ac:grpSpMkLst>
        </pc:grpChg>
        <pc:grpChg chg="add del mod">
          <ac:chgData name="Lalith Vishnu Ramuni" userId="15c73377-fa0b-4f8a-8832-816f212c90e4" providerId="ADAL" clId="{03FA7562-EA7D-46C7-848A-251435F9F1EF}" dt="2025-08-08T16:31:37.552" v="274" actId="478"/>
          <ac:grpSpMkLst>
            <pc:docMk/>
            <pc:sldMk cId="0" sldId="263"/>
            <ac:grpSpMk id="36" creationId="{69957E5A-E160-EBC2-23F1-CDB2C8F9B143}"/>
          </ac:grpSpMkLst>
        </pc:grpChg>
        <pc:grpChg chg="add mod">
          <ac:chgData name="Lalith Vishnu Ramuni" userId="15c73377-fa0b-4f8a-8832-816f212c90e4" providerId="ADAL" clId="{03FA7562-EA7D-46C7-848A-251435F9F1EF}" dt="2025-08-08T16:31:44.482" v="305" actId="1038"/>
          <ac:grpSpMkLst>
            <pc:docMk/>
            <pc:sldMk cId="0" sldId="263"/>
            <ac:grpSpMk id="38" creationId="{071CE029-F25D-9D09-7664-B7AB613458CE}"/>
          </ac:grpSpMkLst>
        </pc:grpChg>
      </pc:sldChg>
      <pc:sldChg chg="modSp mod">
        <pc:chgData name="Lalith Vishnu Ramuni" userId="15c73377-fa0b-4f8a-8832-816f212c90e4" providerId="ADAL" clId="{03FA7562-EA7D-46C7-848A-251435F9F1EF}" dt="2025-08-08T16:15:04.188" v="44" actId="403"/>
        <pc:sldMkLst>
          <pc:docMk/>
          <pc:sldMk cId="0" sldId="264"/>
        </pc:sldMkLst>
        <pc:spChg chg="mod">
          <ac:chgData name="Lalith Vishnu Ramuni" userId="15c73377-fa0b-4f8a-8832-816f212c90e4" providerId="ADAL" clId="{03FA7562-EA7D-46C7-848A-251435F9F1EF}" dt="2025-08-08T16:15:04.188" v="44" actId="403"/>
          <ac:spMkLst>
            <pc:docMk/>
            <pc:sldMk cId="0" sldId="264"/>
            <ac:spMk id="2" creationId="{00000000-0000-0000-0000-000000000000}"/>
          </ac:spMkLst>
        </pc:spChg>
      </pc:sldChg>
      <pc:sldChg chg="modSp mod">
        <pc:chgData name="Lalith Vishnu Ramuni" userId="15c73377-fa0b-4f8a-8832-816f212c90e4" providerId="ADAL" clId="{03FA7562-EA7D-46C7-848A-251435F9F1EF}" dt="2025-08-08T16:17:12.698" v="62" actId="167"/>
        <pc:sldMkLst>
          <pc:docMk/>
          <pc:sldMk cId="0" sldId="265"/>
        </pc:sldMkLst>
        <pc:spChg chg="mod ord">
          <ac:chgData name="Lalith Vishnu Ramuni" userId="15c73377-fa0b-4f8a-8832-816f212c90e4" providerId="ADAL" clId="{03FA7562-EA7D-46C7-848A-251435F9F1EF}" dt="2025-08-08T16:17:10.445" v="61" actId="167"/>
          <ac:spMkLst>
            <pc:docMk/>
            <pc:sldMk cId="0" sldId="265"/>
            <ac:spMk id="4" creationId="{00000000-0000-0000-0000-000000000000}"/>
          </ac:spMkLst>
        </pc:spChg>
        <pc:spChg chg="ord">
          <ac:chgData name="Lalith Vishnu Ramuni" userId="15c73377-fa0b-4f8a-8832-816f212c90e4" providerId="ADAL" clId="{03FA7562-EA7D-46C7-848A-251435F9F1EF}" dt="2025-08-08T16:17:12.698" v="62" actId="167"/>
          <ac:spMkLst>
            <pc:docMk/>
            <pc:sldMk cId="0" sldId="265"/>
            <ac:spMk id="5" creationId="{00000000-0000-0000-0000-000000000000}"/>
          </ac:spMkLst>
        </pc:spChg>
        <pc:picChg chg="mod ord">
          <ac:chgData name="Lalith Vishnu Ramuni" userId="15c73377-fa0b-4f8a-8832-816f212c90e4" providerId="ADAL" clId="{03FA7562-EA7D-46C7-848A-251435F9F1EF}" dt="2025-08-08T16:17:06.237" v="59" actId="167"/>
          <ac:picMkLst>
            <pc:docMk/>
            <pc:sldMk cId="0" sldId="265"/>
            <ac:picMk id="7" creationId="{B08DBD26-B1A2-667E-FABD-8CD420AF1FAA}"/>
          </ac:picMkLst>
        </pc:picChg>
      </pc:sldChg>
      <pc:sldChg chg="modSp mod">
        <pc:chgData name="Lalith Vishnu Ramuni" userId="15c73377-fa0b-4f8a-8832-816f212c90e4" providerId="ADAL" clId="{03FA7562-EA7D-46C7-848A-251435F9F1EF}" dt="2025-08-08T16:48:12.402" v="506" actId="1076"/>
        <pc:sldMkLst>
          <pc:docMk/>
          <pc:sldMk cId="0" sldId="269"/>
        </pc:sldMkLst>
        <pc:spChg chg="mod">
          <ac:chgData name="Lalith Vishnu Ramuni" userId="15c73377-fa0b-4f8a-8832-816f212c90e4" providerId="ADAL" clId="{03FA7562-EA7D-46C7-848A-251435F9F1EF}" dt="2025-08-08T16:48:04.986" v="505" actId="1076"/>
          <ac:spMkLst>
            <pc:docMk/>
            <pc:sldMk cId="0" sldId="269"/>
            <ac:spMk id="2" creationId="{00000000-0000-0000-0000-000000000000}"/>
          </ac:spMkLst>
        </pc:spChg>
        <pc:spChg chg="mod">
          <ac:chgData name="Lalith Vishnu Ramuni" userId="15c73377-fa0b-4f8a-8832-816f212c90e4" providerId="ADAL" clId="{03FA7562-EA7D-46C7-848A-251435F9F1EF}" dt="2025-08-08T16:45:26.141" v="483" actId="1076"/>
          <ac:spMkLst>
            <pc:docMk/>
            <pc:sldMk cId="0" sldId="269"/>
            <ac:spMk id="3" creationId="{00000000-0000-0000-0000-000000000000}"/>
          </ac:spMkLst>
        </pc:spChg>
        <pc:spChg chg="mod">
          <ac:chgData name="Lalith Vishnu Ramuni" userId="15c73377-fa0b-4f8a-8832-816f212c90e4" providerId="ADAL" clId="{03FA7562-EA7D-46C7-848A-251435F9F1EF}" dt="2025-08-08T16:48:12.402" v="506" actId="1076"/>
          <ac:spMkLst>
            <pc:docMk/>
            <pc:sldMk cId="0" sldId="269"/>
            <ac:spMk id="4" creationId="{00000000-0000-0000-0000-000000000000}"/>
          </ac:spMkLst>
        </pc:spChg>
        <pc:spChg chg="mod">
          <ac:chgData name="Lalith Vishnu Ramuni" userId="15c73377-fa0b-4f8a-8832-816f212c90e4" providerId="ADAL" clId="{03FA7562-EA7D-46C7-848A-251435F9F1EF}" dt="2025-08-08T16:47:04.004" v="496"/>
          <ac:spMkLst>
            <pc:docMk/>
            <pc:sldMk cId="0" sldId="269"/>
            <ac:spMk id="7" creationId="{00000000-0000-0000-0000-000000000000}"/>
          </ac:spMkLst>
        </pc:spChg>
        <pc:spChg chg="mod">
          <ac:chgData name="Lalith Vishnu Ramuni" userId="15c73377-fa0b-4f8a-8832-816f212c90e4" providerId="ADAL" clId="{03FA7562-EA7D-46C7-848A-251435F9F1EF}" dt="2025-08-08T16:47:08.081" v="502" actId="20577"/>
          <ac:spMkLst>
            <pc:docMk/>
            <pc:sldMk cId="0" sldId="269"/>
            <ac:spMk id="8" creationId="{00000000-0000-0000-0000-000000000000}"/>
          </ac:spMkLst>
        </pc:spChg>
        <pc:spChg chg="mod">
          <ac:chgData name="Lalith Vishnu Ramuni" userId="15c73377-fa0b-4f8a-8832-816f212c90e4" providerId="ADAL" clId="{03FA7562-EA7D-46C7-848A-251435F9F1EF}" dt="2025-08-08T16:46:48.309" v="491"/>
          <ac:spMkLst>
            <pc:docMk/>
            <pc:sldMk cId="0" sldId="269"/>
            <ac:spMk id="10" creationId="{00000000-0000-0000-0000-000000000000}"/>
          </ac:spMkLst>
        </pc:spChg>
        <pc:spChg chg="mod">
          <ac:chgData name="Lalith Vishnu Ramuni" userId="15c73377-fa0b-4f8a-8832-816f212c90e4" providerId="ADAL" clId="{03FA7562-EA7D-46C7-848A-251435F9F1EF}" dt="2025-08-08T16:46:57.363" v="495" actId="20577"/>
          <ac:spMkLst>
            <pc:docMk/>
            <pc:sldMk cId="0" sldId="269"/>
            <ac:spMk id="11" creationId="{00000000-0000-0000-0000-000000000000}"/>
          </ac:spMkLst>
        </pc:spChg>
        <pc:spChg chg="mod">
          <ac:chgData name="Lalith Vishnu Ramuni" userId="15c73377-fa0b-4f8a-8832-816f212c90e4" providerId="ADAL" clId="{03FA7562-EA7D-46C7-848A-251435F9F1EF}" dt="2025-08-08T16:44:46.571" v="474" actId="20577"/>
          <ac:spMkLst>
            <pc:docMk/>
            <pc:sldMk cId="0" sldId="269"/>
            <ac:spMk id="14" creationId="{00000000-0000-0000-0000-000000000000}"/>
          </ac:spMkLst>
        </pc:spChg>
        <pc:grpChg chg="mod">
          <ac:chgData name="Lalith Vishnu Ramuni" userId="15c73377-fa0b-4f8a-8832-816f212c90e4" providerId="ADAL" clId="{03FA7562-EA7D-46C7-848A-251435F9F1EF}" dt="2025-08-08T16:48:04.986" v="505" actId="1076"/>
          <ac:grpSpMkLst>
            <pc:docMk/>
            <pc:sldMk cId="0" sldId="269"/>
            <ac:grpSpMk id="6" creationId="{00000000-0000-0000-0000-000000000000}"/>
          </ac:grpSpMkLst>
        </pc:grpChg>
        <pc:grpChg chg="mod">
          <ac:chgData name="Lalith Vishnu Ramuni" userId="15c73377-fa0b-4f8a-8832-816f212c90e4" providerId="ADAL" clId="{03FA7562-EA7D-46C7-848A-251435F9F1EF}" dt="2025-08-08T16:46:52.477" v="492" actId="1076"/>
          <ac:grpSpMkLst>
            <pc:docMk/>
            <pc:sldMk cId="0" sldId="269"/>
            <ac:grpSpMk id="9" creationId="{00000000-0000-0000-0000-000000000000}"/>
          </ac:grpSpMkLst>
        </pc:grpChg>
        <pc:grpChg chg="mod">
          <ac:chgData name="Lalith Vishnu Ramuni" userId="15c73377-fa0b-4f8a-8832-816f212c90e4" providerId="ADAL" clId="{03FA7562-EA7D-46C7-848A-251435F9F1EF}" dt="2025-08-08T16:48:12.402" v="506" actId="1076"/>
          <ac:grpSpMkLst>
            <pc:docMk/>
            <pc:sldMk cId="0" sldId="269"/>
            <ac:grpSpMk id="12" creationId="{00000000-0000-0000-0000-000000000000}"/>
          </ac:grpSpMkLst>
        </pc:grpChg>
      </pc:sldChg>
      <pc:sldChg chg="addSp modSp mod">
        <pc:chgData name="Lalith Vishnu Ramuni" userId="15c73377-fa0b-4f8a-8832-816f212c90e4" providerId="ADAL" clId="{03FA7562-EA7D-46C7-848A-251435F9F1EF}" dt="2025-08-08T16:33:38.295" v="324" actId="1076"/>
        <pc:sldMkLst>
          <pc:docMk/>
          <pc:sldMk cId="2315319374" sldId="271"/>
        </pc:sldMkLst>
        <pc:spChg chg="add mod">
          <ac:chgData name="Lalith Vishnu Ramuni" userId="15c73377-fa0b-4f8a-8832-816f212c90e4" providerId="ADAL" clId="{03FA7562-EA7D-46C7-848A-251435F9F1EF}" dt="2025-08-08T16:33:38.295" v="324" actId="1076"/>
          <ac:spMkLst>
            <pc:docMk/>
            <pc:sldMk cId="2315319374" sldId="271"/>
            <ac:spMk id="12" creationId="{1D521FF7-3D66-D17D-F3F1-884967B7EC82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rlv-iith" TargetMode="External"/><Relationship Id="rId13" Type="http://schemas.openxmlformats.org/officeDocument/2006/relationships/image" Target="../media/image15.png"/><Relationship Id="rId3" Type="http://schemas.openxmlformats.org/officeDocument/2006/relationships/image" Target="../media/image29.svg"/><Relationship Id="rId7" Type="http://schemas.openxmlformats.org/officeDocument/2006/relationships/hyperlink" Target="https://github.com/AkshayHarits/AI-Textbook-Tutor" TargetMode="External"/><Relationship Id="rId12" Type="http://schemas.openxmlformats.org/officeDocument/2006/relationships/hyperlink" Target="https://www.linkedin.com/in/kripalu-sonar-148644345?utm_source=share&amp;utm_campaign=share_via&amp;utm_content=profile&amp;utm_medium=android_app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hyperlink" Target="mailto:kripalusonar2906@gmail.com" TargetMode="External"/><Relationship Id="rId11" Type="http://schemas.openxmlformats.org/officeDocument/2006/relationships/hyperlink" Target="http://linkedin.com/in/akshay-s-harits-2709aa27a" TargetMode="External"/><Relationship Id="rId5" Type="http://schemas.openxmlformats.org/officeDocument/2006/relationships/hyperlink" Target="mailto:ritsukyasha@gmail.com" TargetMode="External"/><Relationship Id="rId10" Type="http://schemas.openxmlformats.org/officeDocument/2006/relationships/hyperlink" Target="http://www.linkedin.com/in/ramuni-lalith-vishnu-4143ab299" TargetMode="External"/><Relationship Id="rId4" Type="http://schemas.openxmlformats.org/officeDocument/2006/relationships/hyperlink" Target="mailto:ic23btech11016@iith.ac.in" TargetMode="External"/><Relationship Id="rId9" Type="http://schemas.openxmlformats.org/officeDocument/2006/relationships/hyperlink" Target="https://github.com/KripaluSonar06" TargetMode="External"/><Relationship Id="rId14" Type="http://schemas.openxmlformats.org/officeDocument/2006/relationships/image" Target="../media/image16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53A1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2222B73F-F2E1-DE1D-E7EE-11E9F86AAC8C}"/>
              </a:ext>
            </a:extLst>
          </p:cNvPr>
          <p:cNvSpPr/>
          <p:nvPr/>
        </p:nvSpPr>
        <p:spPr>
          <a:xfrm>
            <a:off x="1143000" y="2094998"/>
            <a:ext cx="2362200" cy="78557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676127AD-0DED-A625-4A26-0FD9C5181533}"/>
              </a:ext>
            </a:extLst>
          </p:cNvPr>
          <p:cNvSpPr/>
          <p:nvPr/>
        </p:nvSpPr>
        <p:spPr>
          <a:xfrm>
            <a:off x="1436914" y="378573"/>
            <a:ext cx="8382000" cy="107663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9F6772-A5D4-A518-9456-5E174A0841CF}"/>
              </a:ext>
            </a:extLst>
          </p:cNvPr>
          <p:cNvSpPr txBox="1"/>
          <p:nvPr/>
        </p:nvSpPr>
        <p:spPr>
          <a:xfrm>
            <a:off x="1027589" y="3355447"/>
            <a:ext cx="9144000" cy="176330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  <a:buNone/>
            </a:pP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/>
                <a:latin typeface="Cooper Hewitt Bold" panose="020B0604020202020204" charset="0"/>
                <a:ea typeface="Cooper Hewitt Bold" panose="020B0604020202020204" charset="0"/>
                <a:cs typeface="Times New Roman" panose="02020603050405020304" pitchFamily="18" charset="0"/>
              </a:rPr>
              <a:t>Quality Education </a:t>
            </a:r>
            <a:r>
              <a:rPr lang="en-US" sz="3200" dirty="0">
                <a:effectLst/>
                <a:latin typeface="Cooper Hewitt Bold" panose="020B0604020202020204" charset="0"/>
                <a:ea typeface="Cooper Hewitt Bold" panose="020B0604020202020204" charset="0"/>
                <a:cs typeface="Times New Roman" panose="02020603050405020304" pitchFamily="18" charset="0"/>
              </a:rPr>
              <a:t>- </a:t>
            </a:r>
            <a:r>
              <a:rPr lang="en-US" sz="3200" dirty="0">
                <a:effectLst/>
                <a:latin typeface="Cooper Hewitt "/>
                <a:ea typeface="Cooper Hewitt Bold" panose="020B0604020202020204" charset="0"/>
                <a:cs typeface="Times New Roman" panose="02020603050405020304" pitchFamily="18" charset="0"/>
              </a:rPr>
              <a:t>Ensure inclusive and equitable quality education and promote lifelong learning opportunities for all.</a:t>
            </a:r>
            <a:endParaRPr lang="en-IN" sz="3200" dirty="0">
              <a:effectLst/>
              <a:latin typeface="Cooper Hewitt "/>
              <a:ea typeface="Cooper Hewitt Bold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2EAF95-EE7B-0BEC-669C-74C50A52BFF6}"/>
              </a:ext>
            </a:extLst>
          </p:cNvPr>
          <p:cNvSpPr txBox="1"/>
          <p:nvPr/>
        </p:nvSpPr>
        <p:spPr>
          <a:xfrm>
            <a:off x="1027589" y="5753100"/>
            <a:ext cx="9144000" cy="197220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  <a:buNone/>
            </a:pPr>
            <a:r>
              <a:rPr lang="en-US" sz="3600" dirty="0">
                <a:solidFill>
                  <a:schemeClr val="tx2">
                    <a:lumMod val="75000"/>
                  </a:schemeClr>
                </a:solidFill>
                <a:effectLst/>
                <a:latin typeface="Cooper Hewitt Bold" panose="020B0604020202020204" charset="0"/>
                <a:ea typeface="Cooper Hewitt Bold" panose="020B0604020202020204" charset="0"/>
                <a:cs typeface="Times New Roman" panose="02020603050405020304" pitchFamily="18" charset="0"/>
              </a:rPr>
              <a:t>Subtitle</a:t>
            </a:r>
            <a:r>
              <a:rPr lang="en-US" sz="3600" dirty="0">
                <a:effectLst/>
                <a:latin typeface="Cooper Hewitt Bold" panose="020B0604020202020204" charset="0"/>
                <a:ea typeface="Cooper Hewitt Bold" panose="020B0604020202020204" charset="0"/>
                <a:cs typeface="Times New Roman" panose="02020603050405020304" pitchFamily="18" charset="0"/>
              </a:rPr>
              <a:t>: </a:t>
            </a:r>
            <a:r>
              <a:rPr lang="en-US" sz="3600" dirty="0">
                <a:effectLst/>
                <a:latin typeface="Cooper Hewitt "/>
                <a:ea typeface="Cooper Hewitt Bold" panose="020B0604020202020204" charset="0"/>
                <a:cs typeface="Times New Roman" panose="02020603050405020304" pitchFamily="18" charset="0"/>
              </a:rPr>
              <a:t>Ensure inclusive and equitable quality education and promote lifelong learning opportunities for all.</a:t>
            </a:r>
            <a:endParaRPr lang="en-IN" sz="3600" dirty="0">
              <a:effectLst/>
              <a:latin typeface="Cooper Hewitt "/>
              <a:ea typeface="Cooper Hewitt Bold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87C3EA-7634-A4B8-B09A-850E1CFA62AA}"/>
              </a:ext>
            </a:extLst>
          </p:cNvPr>
          <p:cNvSpPr txBox="1"/>
          <p:nvPr/>
        </p:nvSpPr>
        <p:spPr>
          <a:xfrm>
            <a:off x="1447800" y="2094998"/>
            <a:ext cx="16764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b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Title: </a:t>
            </a:r>
            <a:endParaRPr lang="en-IN" sz="4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Google Shape;56;p13">
            <a:extLst>
              <a:ext uri="{FF2B5EF4-FFF2-40B4-BE49-F238E27FC236}">
                <a16:creationId xmlns:a16="http://schemas.microsoft.com/office/drawing/2014/main" id="{78FD9A1E-2BFB-FEBC-96C6-EA8842955545}"/>
              </a:ext>
            </a:extLst>
          </p:cNvPr>
          <p:cNvSpPr txBox="1"/>
          <p:nvPr/>
        </p:nvSpPr>
        <p:spPr>
          <a:xfrm>
            <a:off x="1665514" y="464605"/>
            <a:ext cx="10363200" cy="661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Lexend"/>
                <a:ea typeface="Lexend"/>
                <a:cs typeface="Lexend"/>
                <a:sym typeface="Lexend"/>
              </a:rPr>
              <a:t>IBM Agentic-AI Final Project</a:t>
            </a:r>
            <a:endParaRPr sz="4400" b="1" dirty="0">
              <a:solidFill>
                <a:schemeClr val="accent6">
                  <a:lumMod val="40000"/>
                  <a:lumOff val="60000"/>
                </a:schemeClr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3074" name="Picture 2" descr="Generated image">
            <a:extLst>
              <a:ext uri="{FF2B5EF4-FFF2-40B4-BE49-F238E27FC236}">
                <a16:creationId xmlns:a16="http://schemas.microsoft.com/office/drawing/2014/main" id="{37860ECA-27E9-CCEE-CCB2-2E9AF25861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02766" y="764362"/>
            <a:ext cx="5657645" cy="8486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Google Shape;57;p13">
            <a:extLst>
              <a:ext uri="{FF2B5EF4-FFF2-40B4-BE49-F238E27FC236}">
                <a16:creationId xmlns:a16="http://schemas.microsoft.com/office/drawing/2014/main" id="{5F2D5C5E-044E-3191-6733-C1142D2B54E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6800" y="9081470"/>
            <a:ext cx="2190954" cy="843287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58;p13">
            <a:extLst>
              <a:ext uri="{FF2B5EF4-FFF2-40B4-BE49-F238E27FC236}">
                <a16:creationId xmlns:a16="http://schemas.microsoft.com/office/drawing/2014/main" id="{6C8DC2BB-8E29-D05C-CC34-3F029160E49D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4400" y="9238864"/>
            <a:ext cx="3200400" cy="685893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Picture 73" descr="A orange circle with white text&#10;&#10;AI-generated content may be incorrect.">
            <a:extLst>
              <a:ext uri="{FF2B5EF4-FFF2-40B4-BE49-F238E27FC236}">
                <a16:creationId xmlns:a16="http://schemas.microsoft.com/office/drawing/2014/main" id="{716BE034-5705-FD85-6987-492C67CE95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167" b="95000" l="5000" r="99167">
                        <a14:foregroundMark x1="50833" y1="41667" x2="50833" y2="41667"/>
                        <a14:foregroundMark x1="49167" y1="38333" x2="45000" y2="30833"/>
                        <a14:foregroundMark x1="45000" y1="30833" x2="50000" y2="24167"/>
                        <a14:foregroundMark x1="68333" y1="26667" x2="72500" y2="40833"/>
                        <a14:foregroundMark x1="63333" y1="39167" x2="59167" y2="47500"/>
                        <a14:foregroundMark x1="59167" y1="47500" x2="60000" y2="55000"/>
                        <a14:foregroundMark x1="69167" y1="24167" x2="79167" y2="20000"/>
                        <a14:foregroundMark x1="75833" y1="25000" x2="80833" y2="28333"/>
                        <a14:foregroundMark x1="67500" y1="21667" x2="30000" y2="44167"/>
                        <a14:foregroundMark x1="30000" y1="44167" x2="62500" y2="71667"/>
                        <a14:foregroundMark x1="62500" y1="71667" x2="25833" y2="40833"/>
                        <a14:foregroundMark x1="25833" y1="40833" x2="18333" y2="71667"/>
                        <a14:foregroundMark x1="18333" y1="71667" x2="65000" y2="81667"/>
                        <a14:foregroundMark x1="65000" y1="81667" x2="86667" y2="52500"/>
                        <a14:foregroundMark x1="86667" y1="52500" x2="55833" y2="16667"/>
                        <a14:foregroundMark x1="55833" y1="16667" x2="21667" y2="16667"/>
                        <a14:foregroundMark x1="21667" y1="16667" x2="25000" y2="58333"/>
                        <a14:foregroundMark x1="25000" y1="58333" x2="63333" y2="56667"/>
                        <a14:foregroundMark x1="63333" y1="56667" x2="31667" y2="52500"/>
                        <a14:foregroundMark x1="31667" y1="52500" x2="31667" y2="60833"/>
                        <a14:foregroundMark x1="55000" y1="51667" x2="55000" y2="51667"/>
                        <a14:foregroundMark x1="48333" y1="6667" x2="52500" y2="6667"/>
                        <a14:foregroundMark x1="39167" y1="4167" x2="63333" y2="5000"/>
                        <a14:foregroundMark x1="5833" y1="32500" x2="7500" y2="56667"/>
                        <a14:foregroundMark x1="38333" y1="94167" x2="50833" y2="95000"/>
                        <a14:foregroundMark x1="90833" y1="71667" x2="92500" y2="53333"/>
                        <a14:foregroundMark x1="73333" y1="56667" x2="65000" y2="53333"/>
                        <a14:foregroundMark x1="98333" y1="50000" x2="99167" y2="5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5171" y="8846198"/>
            <a:ext cx="1062229" cy="1062229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53A1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717614" y="1247466"/>
            <a:ext cx="14852771" cy="1184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699"/>
              </a:lnSpc>
            </a:pPr>
            <a:r>
              <a:rPr lang="en-US" sz="6999" b="1">
                <a:solidFill>
                  <a:srgbClr val="FDF9EF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User Interface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717614" y="3143205"/>
            <a:ext cx="7273986" cy="2696007"/>
            <a:chOff x="0" y="0"/>
            <a:chExt cx="1590904" cy="58964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590904" cy="589648"/>
            </a:xfrm>
            <a:custGeom>
              <a:avLst/>
              <a:gdLst/>
              <a:ahLst/>
              <a:cxnLst/>
              <a:rect l="l" t="t" r="r" b="b"/>
              <a:pathLst>
                <a:path w="1590904" h="589648">
                  <a:moveTo>
                    <a:pt x="23415" y="0"/>
                  </a:moveTo>
                  <a:lnTo>
                    <a:pt x="1567489" y="0"/>
                  </a:lnTo>
                  <a:cubicBezTo>
                    <a:pt x="1573699" y="0"/>
                    <a:pt x="1579654" y="2467"/>
                    <a:pt x="1584046" y="6858"/>
                  </a:cubicBezTo>
                  <a:cubicBezTo>
                    <a:pt x="1588437" y="11249"/>
                    <a:pt x="1590904" y="17205"/>
                    <a:pt x="1590904" y="23415"/>
                  </a:cubicBezTo>
                  <a:lnTo>
                    <a:pt x="1590904" y="566232"/>
                  </a:lnTo>
                  <a:cubicBezTo>
                    <a:pt x="1590904" y="579164"/>
                    <a:pt x="1580420" y="589648"/>
                    <a:pt x="1567489" y="589648"/>
                  </a:cubicBezTo>
                  <a:lnTo>
                    <a:pt x="23415" y="589648"/>
                  </a:lnTo>
                  <a:cubicBezTo>
                    <a:pt x="17205" y="589648"/>
                    <a:pt x="11249" y="587181"/>
                    <a:pt x="6858" y="582789"/>
                  </a:cubicBezTo>
                  <a:cubicBezTo>
                    <a:pt x="2467" y="578398"/>
                    <a:pt x="0" y="572442"/>
                    <a:pt x="0" y="566232"/>
                  </a:cubicBezTo>
                  <a:lnTo>
                    <a:pt x="0" y="23415"/>
                  </a:lnTo>
                  <a:cubicBezTo>
                    <a:pt x="0" y="17205"/>
                    <a:pt x="2467" y="11249"/>
                    <a:pt x="6858" y="6858"/>
                  </a:cubicBezTo>
                  <a:cubicBezTo>
                    <a:pt x="11249" y="2467"/>
                    <a:pt x="17205" y="0"/>
                    <a:pt x="23415" y="0"/>
                  </a:cubicBezTo>
                  <a:close/>
                </a:path>
              </a:pathLst>
            </a:custGeom>
            <a:solidFill>
              <a:srgbClr val="FFF8F6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95250"/>
              <a:ext cx="1590904" cy="684898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marL="0" lvl="1" indent="0" algn="ctr">
                <a:lnSpc>
                  <a:spcPts val="325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-290334" y="6359156"/>
            <a:ext cx="18868667" cy="4242251"/>
          </a:xfrm>
          <a:custGeom>
            <a:avLst/>
            <a:gdLst/>
            <a:ahLst/>
            <a:cxnLst/>
            <a:rect l="l" t="t" r="r" b="b"/>
            <a:pathLst>
              <a:path w="18868667" h="4242251">
                <a:moveTo>
                  <a:pt x="0" y="0"/>
                </a:moveTo>
                <a:lnTo>
                  <a:pt x="18868668" y="0"/>
                </a:lnTo>
                <a:lnTo>
                  <a:pt x="18868668" y="4242251"/>
                </a:lnTo>
                <a:lnTo>
                  <a:pt x="0" y="42422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7" name="Group 7"/>
          <p:cNvGrpSpPr/>
          <p:nvPr/>
        </p:nvGrpSpPr>
        <p:grpSpPr>
          <a:xfrm>
            <a:off x="1717614" y="6134055"/>
            <a:ext cx="7273986" cy="2696007"/>
            <a:chOff x="0" y="0"/>
            <a:chExt cx="1590904" cy="58964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590904" cy="589648"/>
            </a:xfrm>
            <a:custGeom>
              <a:avLst/>
              <a:gdLst/>
              <a:ahLst/>
              <a:cxnLst/>
              <a:rect l="l" t="t" r="r" b="b"/>
              <a:pathLst>
                <a:path w="1590904" h="589648">
                  <a:moveTo>
                    <a:pt x="23415" y="0"/>
                  </a:moveTo>
                  <a:lnTo>
                    <a:pt x="1567489" y="0"/>
                  </a:lnTo>
                  <a:cubicBezTo>
                    <a:pt x="1573699" y="0"/>
                    <a:pt x="1579654" y="2467"/>
                    <a:pt x="1584046" y="6858"/>
                  </a:cubicBezTo>
                  <a:cubicBezTo>
                    <a:pt x="1588437" y="11249"/>
                    <a:pt x="1590904" y="17205"/>
                    <a:pt x="1590904" y="23415"/>
                  </a:cubicBezTo>
                  <a:lnTo>
                    <a:pt x="1590904" y="566232"/>
                  </a:lnTo>
                  <a:cubicBezTo>
                    <a:pt x="1590904" y="579164"/>
                    <a:pt x="1580420" y="589648"/>
                    <a:pt x="1567489" y="589648"/>
                  </a:cubicBezTo>
                  <a:lnTo>
                    <a:pt x="23415" y="589648"/>
                  </a:lnTo>
                  <a:cubicBezTo>
                    <a:pt x="17205" y="589648"/>
                    <a:pt x="11249" y="587181"/>
                    <a:pt x="6858" y="582789"/>
                  </a:cubicBezTo>
                  <a:cubicBezTo>
                    <a:pt x="2467" y="578398"/>
                    <a:pt x="0" y="572442"/>
                    <a:pt x="0" y="566232"/>
                  </a:cubicBezTo>
                  <a:lnTo>
                    <a:pt x="0" y="23415"/>
                  </a:lnTo>
                  <a:cubicBezTo>
                    <a:pt x="0" y="17205"/>
                    <a:pt x="2467" y="11249"/>
                    <a:pt x="6858" y="6858"/>
                  </a:cubicBezTo>
                  <a:cubicBezTo>
                    <a:pt x="11249" y="2467"/>
                    <a:pt x="17205" y="0"/>
                    <a:pt x="23415" y="0"/>
                  </a:cubicBezTo>
                  <a:close/>
                </a:path>
              </a:pathLst>
            </a:custGeom>
            <a:solidFill>
              <a:srgbClr val="FFF8F6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95250"/>
              <a:ext cx="1590904" cy="684898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marL="0" lvl="1" indent="0" algn="ctr">
                <a:lnSpc>
                  <a:spcPts val="325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9286538" y="3142732"/>
            <a:ext cx="7273986" cy="2696007"/>
            <a:chOff x="0" y="0"/>
            <a:chExt cx="1590904" cy="589648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590904" cy="589648"/>
            </a:xfrm>
            <a:custGeom>
              <a:avLst/>
              <a:gdLst/>
              <a:ahLst/>
              <a:cxnLst/>
              <a:rect l="l" t="t" r="r" b="b"/>
              <a:pathLst>
                <a:path w="1590904" h="589648">
                  <a:moveTo>
                    <a:pt x="23415" y="0"/>
                  </a:moveTo>
                  <a:lnTo>
                    <a:pt x="1567489" y="0"/>
                  </a:lnTo>
                  <a:cubicBezTo>
                    <a:pt x="1573699" y="0"/>
                    <a:pt x="1579654" y="2467"/>
                    <a:pt x="1584046" y="6858"/>
                  </a:cubicBezTo>
                  <a:cubicBezTo>
                    <a:pt x="1588437" y="11249"/>
                    <a:pt x="1590904" y="17205"/>
                    <a:pt x="1590904" y="23415"/>
                  </a:cubicBezTo>
                  <a:lnTo>
                    <a:pt x="1590904" y="566232"/>
                  </a:lnTo>
                  <a:cubicBezTo>
                    <a:pt x="1590904" y="579164"/>
                    <a:pt x="1580420" y="589648"/>
                    <a:pt x="1567489" y="589648"/>
                  </a:cubicBezTo>
                  <a:lnTo>
                    <a:pt x="23415" y="589648"/>
                  </a:lnTo>
                  <a:cubicBezTo>
                    <a:pt x="17205" y="589648"/>
                    <a:pt x="11249" y="587181"/>
                    <a:pt x="6858" y="582789"/>
                  </a:cubicBezTo>
                  <a:cubicBezTo>
                    <a:pt x="2467" y="578398"/>
                    <a:pt x="0" y="572442"/>
                    <a:pt x="0" y="566232"/>
                  </a:cubicBezTo>
                  <a:lnTo>
                    <a:pt x="0" y="23415"/>
                  </a:lnTo>
                  <a:cubicBezTo>
                    <a:pt x="0" y="17205"/>
                    <a:pt x="2467" y="11249"/>
                    <a:pt x="6858" y="6858"/>
                  </a:cubicBezTo>
                  <a:cubicBezTo>
                    <a:pt x="11249" y="2467"/>
                    <a:pt x="17205" y="0"/>
                    <a:pt x="23415" y="0"/>
                  </a:cubicBezTo>
                  <a:close/>
                </a:path>
              </a:pathLst>
            </a:custGeom>
            <a:solidFill>
              <a:srgbClr val="FFF8F6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95250"/>
              <a:ext cx="1590904" cy="684898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marL="0" lvl="1" indent="0" algn="ctr">
                <a:lnSpc>
                  <a:spcPts val="325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9296400" y="6134055"/>
            <a:ext cx="7273986" cy="2696007"/>
            <a:chOff x="0" y="0"/>
            <a:chExt cx="1590904" cy="589648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590904" cy="589648"/>
            </a:xfrm>
            <a:custGeom>
              <a:avLst/>
              <a:gdLst/>
              <a:ahLst/>
              <a:cxnLst/>
              <a:rect l="l" t="t" r="r" b="b"/>
              <a:pathLst>
                <a:path w="1590904" h="589648">
                  <a:moveTo>
                    <a:pt x="23415" y="0"/>
                  </a:moveTo>
                  <a:lnTo>
                    <a:pt x="1567489" y="0"/>
                  </a:lnTo>
                  <a:cubicBezTo>
                    <a:pt x="1573699" y="0"/>
                    <a:pt x="1579654" y="2467"/>
                    <a:pt x="1584046" y="6858"/>
                  </a:cubicBezTo>
                  <a:cubicBezTo>
                    <a:pt x="1588437" y="11249"/>
                    <a:pt x="1590904" y="17205"/>
                    <a:pt x="1590904" y="23415"/>
                  </a:cubicBezTo>
                  <a:lnTo>
                    <a:pt x="1590904" y="566232"/>
                  </a:lnTo>
                  <a:cubicBezTo>
                    <a:pt x="1590904" y="579164"/>
                    <a:pt x="1580420" y="589648"/>
                    <a:pt x="1567489" y="589648"/>
                  </a:cubicBezTo>
                  <a:lnTo>
                    <a:pt x="23415" y="589648"/>
                  </a:lnTo>
                  <a:cubicBezTo>
                    <a:pt x="17205" y="589648"/>
                    <a:pt x="11249" y="587181"/>
                    <a:pt x="6858" y="582789"/>
                  </a:cubicBezTo>
                  <a:cubicBezTo>
                    <a:pt x="2467" y="578398"/>
                    <a:pt x="0" y="572442"/>
                    <a:pt x="0" y="566232"/>
                  </a:cubicBezTo>
                  <a:lnTo>
                    <a:pt x="0" y="23415"/>
                  </a:lnTo>
                  <a:cubicBezTo>
                    <a:pt x="0" y="17205"/>
                    <a:pt x="2467" y="11249"/>
                    <a:pt x="6858" y="6858"/>
                  </a:cubicBezTo>
                  <a:cubicBezTo>
                    <a:pt x="11249" y="2467"/>
                    <a:pt x="17205" y="0"/>
                    <a:pt x="23415" y="0"/>
                  </a:cubicBezTo>
                  <a:close/>
                </a:path>
              </a:pathLst>
            </a:custGeom>
            <a:solidFill>
              <a:srgbClr val="FFF8F6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95250"/>
              <a:ext cx="1590904" cy="684898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marL="0" lvl="1" indent="0" algn="ctr">
                <a:lnSpc>
                  <a:spcPts val="325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2455469" y="3945007"/>
            <a:ext cx="5791051" cy="1146810"/>
            <a:chOff x="0" y="0"/>
            <a:chExt cx="7721402" cy="1529080"/>
          </a:xfrm>
        </p:grpSpPr>
        <p:sp>
          <p:nvSpPr>
            <p:cNvPr id="17" name="TextBox 17"/>
            <p:cNvSpPr txBox="1"/>
            <p:nvPr/>
          </p:nvSpPr>
          <p:spPr>
            <a:xfrm>
              <a:off x="0" y="-123825"/>
              <a:ext cx="7721402" cy="6013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r>
                <a:rPr lang="en-US" sz="2400" b="1">
                  <a:solidFill>
                    <a:srgbClr val="1C0C06"/>
                  </a:solidFill>
                  <a:latin typeface="Cooper Hewitt Bold"/>
                  <a:ea typeface="Cooper Hewitt Bold"/>
                  <a:cs typeface="Cooper Hewitt Bold"/>
                  <a:sym typeface="Cooper Hewitt Bold"/>
                </a:rPr>
                <a:t>Layout Overview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423545"/>
              <a:ext cx="7721402" cy="11055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120"/>
                </a:lnSpc>
              </a:pPr>
              <a:r>
                <a:rPr lang="en-US" sz="2400" b="1">
                  <a:solidFill>
                    <a:srgbClr val="1C0C06"/>
                  </a:solidFill>
                  <a:latin typeface="Cooper Hewitt"/>
                  <a:ea typeface="Cooper Hewitt"/>
                  <a:cs typeface="Cooper Hewitt"/>
                  <a:sym typeface="Cooper Hewitt"/>
                </a:rPr>
                <a:t>The layout supports </a:t>
              </a:r>
              <a:r>
                <a:rPr lang="en-US" sz="2400" b="1">
                  <a:solidFill>
                    <a:srgbClr val="1C0C06"/>
                  </a:solidFill>
                  <a:latin typeface="Cooper Hewitt Bold"/>
                  <a:ea typeface="Cooper Hewitt Bold"/>
                  <a:cs typeface="Cooper Hewitt Bold"/>
                  <a:sym typeface="Cooper Hewitt Bold"/>
                </a:rPr>
                <a:t>intuitive navigation</a:t>
              </a:r>
              <a:r>
                <a:rPr lang="en-US" sz="2400" b="1">
                  <a:solidFill>
                    <a:srgbClr val="1C0C06"/>
                  </a:solidFill>
                  <a:latin typeface="Cooper Hewitt"/>
                  <a:ea typeface="Cooper Hewitt"/>
                  <a:cs typeface="Cooper Hewitt"/>
                  <a:sym typeface="Cooper Hewitt"/>
                </a:rPr>
                <a:t> and ease of use.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2459082" y="7103916"/>
            <a:ext cx="5791051" cy="756285"/>
            <a:chOff x="0" y="0"/>
            <a:chExt cx="7721402" cy="1008380"/>
          </a:xfrm>
        </p:grpSpPr>
        <p:sp>
          <p:nvSpPr>
            <p:cNvPr id="20" name="TextBox 20"/>
            <p:cNvSpPr txBox="1"/>
            <p:nvPr/>
          </p:nvSpPr>
          <p:spPr>
            <a:xfrm>
              <a:off x="0" y="-123825"/>
              <a:ext cx="7721402" cy="6013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r>
                <a:rPr lang="en-US" sz="2400" b="1">
                  <a:solidFill>
                    <a:srgbClr val="1C0C06"/>
                  </a:solidFill>
                  <a:latin typeface="Cooper Hewitt Bold"/>
                  <a:ea typeface="Cooper Hewitt Bold"/>
                  <a:cs typeface="Cooper Hewitt Bold"/>
                  <a:sym typeface="Cooper Hewitt Bold"/>
                </a:rPr>
                <a:t>Accessibility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423545"/>
              <a:ext cx="7721402" cy="5848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120"/>
                </a:lnSpc>
              </a:pPr>
              <a:r>
                <a:rPr lang="en-US" sz="2400" b="1">
                  <a:solidFill>
                    <a:srgbClr val="1C0C06"/>
                  </a:solidFill>
                  <a:latin typeface="Cooper Hewitt"/>
                  <a:ea typeface="Cooper Hewitt"/>
                  <a:cs typeface="Cooper Hewitt"/>
                  <a:sym typeface="Cooper Hewitt"/>
                </a:rPr>
                <a:t>Features ensure </a:t>
              </a:r>
              <a:r>
                <a:rPr lang="en-US" sz="2400" b="1">
                  <a:solidFill>
                    <a:srgbClr val="1C0C06"/>
                  </a:solidFill>
                  <a:latin typeface="Cooper Hewitt Bold"/>
                  <a:ea typeface="Cooper Hewitt Bold"/>
                  <a:cs typeface="Cooper Hewitt Bold"/>
                  <a:sym typeface="Cooper Hewitt Bold"/>
                </a:rPr>
                <a:t>inclusivity</a:t>
              </a:r>
              <a:r>
                <a:rPr lang="en-US" sz="2400" b="1">
                  <a:solidFill>
                    <a:srgbClr val="1C0C06"/>
                  </a:solidFill>
                  <a:latin typeface="Cooper Hewitt"/>
                  <a:ea typeface="Cooper Hewitt"/>
                  <a:cs typeface="Cooper Hewitt"/>
                  <a:sym typeface="Cooper Hewitt"/>
                </a:rPr>
                <a:t> for all users.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0037867" y="3945007"/>
            <a:ext cx="5791051" cy="1146810"/>
            <a:chOff x="0" y="0"/>
            <a:chExt cx="7721402" cy="1529080"/>
          </a:xfrm>
        </p:grpSpPr>
        <p:sp>
          <p:nvSpPr>
            <p:cNvPr id="23" name="TextBox 23"/>
            <p:cNvSpPr txBox="1"/>
            <p:nvPr/>
          </p:nvSpPr>
          <p:spPr>
            <a:xfrm>
              <a:off x="0" y="-123825"/>
              <a:ext cx="7721402" cy="6013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r>
                <a:rPr lang="en-US" sz="2400" b="1">
                  <a:solidFill>
                    <a:srgbClr val="1C0C06"/>
                  </a:solidFill>
                  <a:latin typeface="Cooper Hewitt Bold"/>
                  <a:ea typeface="Cooper Hewitt Bold"/>
                  <a:cs typeface="Cooper Hewitt Bold"/>
                  <a:sym typeface="Cooper Hewitt Bold"/>
                </a:rPr>
                <a:t>User Experience</a:t>
              </a: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423545"/>
              <a:ext cx="7721402" cy="11055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120"/>
                </a:lnSpc>
              </a:pPr>
              <a:r>
                <a:rPr lang="en-US" sz="2400" b="1">
                  <a:solidFill>
                    <a:srgbClr val="1C0C06"/>
                  </a:solidFill>
                  <a:latin typeface="Cooper Hewitt"/>
                  <a:ea typeface="Cooper Hewitt"/>
                  <a:cs typeface="Cooper Hewitt"/>
                  <a:sym typeface="Cooper Hewitt"/>
                </a:rPr>
                <a:t>Enhancements focus on </a:t>
              </a:r>
              <a:r>
                <a:rPr lang="en-US" sz="2400" b="1">
                  <a:solidFill>
                    <a:srgbClr val="1C0C06"/>
                  </a:solidFill>
                  <a:latin typeface="Cooper Hewitt Bold"/>
                  <a:ea typeface="Cooper Hewitt Bold"/>
                  <a:cs typeface="Cooper Hewitt Bold"/>
                  <a:sym typeface="Cooper Hewitt Bold"/>
                </a:rPr>
                <a:t>engagement</a:t>
              </a:r>
              <a:r>
                <a:rPr lang="en-US" sz="2400" b="1">
                  <a:solidFill>
                    <a:srgbClr val="1C0C06"/>
                  </a:solidFill>
                  <a:latin typeface="Cooper Hewitt"/>
                  <a:ea typeface="Cooper Hewitt"/>
                  <a:cs typeface="Cooper Hewitt"/>
                  <a:sym typeface="Cooper Hewitt"/>
                </a:rPr>
                <a:t> and user satisfaction.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0037867" y="6908653"/>
            <a:ext cx="5791051" cy="1146810"/>
            <a:chOff x="0" y="0"/>
            <a:chExt cx="7721402" cy="1529080"/>
          </a:xfrm>
        </p:grpSpPr>
        <p:sp>
          <p:nvSpPr>
            <p:cNvPr id="26" name="TextBox 26"/>
            <p:cNvSpPr txBox="1"/>
            <p:nvPr/>
          </p:nvSpPr>
          <p:spPr>
            <a:xfrm>
              <a:off x="0" y="-123825"/>
              <a:ext cx="7721402" cy="6013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r>
                <a:rPr lang="en-US" sz="2400" b="1">
                  <a:solidFill>
                    <a:srgbClr val="1C0C06"/>
                  </a:solidFill>
                  <a:latin typeface="Cooper Hewitt Bold"/>
                  <a:ea typeface="Cooper Hewitt Bold"/>
                  <a:cs typeface="Cooper Hewitt Bold"/>
                  <a:sym typeface="Cooper Hewitt Bold"/>
                </a:rPr>
                <a:t>Future Improvements</a:t>
              </a:r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423545"/>
              <a:ext cx="7721402" cy="11055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120"/>
                </a:lnSpc>
              </a:pPr>
              <a:r>
                <a:rPr lang="en-US" sz="2400" b="1">
                  <a:solidFill>
                    <a:srgbClr val="1C0C06"/>
                  </a:solidFill>
                  <a:latin typeface="Cooper Hewitt"/>
                  <a:ea typeface="Cooper Hewitt"/>
                  <a:cs typeface="Cooper Hewitt"/>
                  <a:sym typeface="Cooper Hewitt"/>
                </a:rPr>
                <a:t>Planned features will include </a:t>
              </a:r>
              <a:r>
                <a:rPr lang="en-US" sz="2400" b="1">
                  <a:solidFill>
                    <a:srgbClr val="1C0C06"/>
                  </a:solidFill>
                  <a:latin typeface="Cooper Hewitt Bold"/>
                  <a:ea typeface="Cooper Hewitt Bold"/>
                  <a:cs typeface="Cooper Hewitt Bold"/>
                  <a:sym typeface="Cooper Hewitt Bold"/>
                </a:rPr>
                <a:t>advanced AI interactions</a:t>
              </a:r>
              <a:r>
                <a:rPr lang="en-US" sz="2400" b="1">
                  <a:solidFill>
                    <a:srgbClr val="1C0C06"/>
                  </a:solidFill>
                  <a:latin typeface="Cooper Hewitt"/>
                  <a:ea typeface="Cooper Hewitt"/>
                  <a:cs typeface="Cooper Hewitt"/>
                  <a:sym typeface="Cooper Hewitt"/>
                </a:rPr>
                <a:t>.</a:t>
              </a: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53A1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 rot="-10800000" flipH="1">
            <a:off x="14649132" y="5829300"/>
            <a:ext cx="3638868" cy="4267329"/>
          </a:xfrm>
          <a:custGeom>
            <a:avLst/>
            <a:gdLst/>
            <a:ahLst/>
            <a:cxnLst/>
            <a:rect l="l" t="t" r="r" b="b"/>
            <a:pathLst>
              <a:path w="3638868" h="4267329">
                <a:moveTo>
                  <a:pt x="3638868" y="0"/>
                </a:moveTo>
                <a:lnTo>
                  <a:pt x="0" y="0"/>
                </a:lnTo>
                <a:lnTo>
                  <a:pt x="0" y="4267329"/>
                </a:lnTo>
                <a:lnTo>
                  <a:pt x="3638868" y="4267329"/>
                </a:lnTo>
                <a:lnTo>
                  <a:pt x="363886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 rot="-10800000" flipH="1">
            <a:off x="11430000" y="4184442"/>
            <a:ext cx="5203818" cy="6102558"/>
          </a:xfrm>
          <a:custGeom>
            <a:avLst/>
            <a:gdLst/>
            <a:ahLst/>
            <a:cxnLst/>
            <a:rect l="l" t="t" r="r" b="b"/>
            <a:pathLst>
              <a:path w="5203818" h="6102558">
                <a:moveTo>
                  <a:pt x="5203818" y="0"/>
                </a:moveTo>
                <a:lnTo>
                  <a:pt x="0" y="0"/>
                </a:lnTo>
                <a:lnTo>
                  <a:pt x="0" y="6102558"/>
                </a:lnTo>
                <a:lnTo>
                  <a:pt x="5203818" y="6102558"/>
                </a:lnTo>
                <a:lnTo>
                  <a:pt x="520381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08DBD26-B1A2-667E-FABD-8CD420AF1F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8477" y="1553532"/>
            <a:ext cx="11336780" cy="6809199"/>
          </a:xfrm>
          <a:prstGeom prst="rect">
            <a:avLst/>
          </a:prstGeom>
        </p:spPr>
      </p:pic>
      <p:sp>
        <p:nvSpPr>
          <p:cNvPr id="2" name="TextBox 2"/>
          <p:cNvSpPr txBox="1"/>
          <p:nvPr/>
        </p:nvSpPr>
        <p:spPr>
          <a:xfrm>
            <a:off x="1028700" y="904875"/>
            <a:ext cx="6597959" cy="9891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699"/>
              </a:lnSpc>
            </a:pPr>
            <a:r>
              <a:rPr lang="en-US" sz="6999" b="1" dirty="0">
                <a:solidFill>
                  <a:srgbClr val="FDF9EF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Use Case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838200" y="3050932"/>
            <a:ext cx="6350859" cy="44319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sz="3200" dirty="0">
                <a:solidFill>
                  <a:schemeClr val="accent6">
                    <a:lumMod val="40000"/>
                    <a:lumOff val="60000"/>
                  </a:schemeClr>
                </a:solidFill>
                <a:latin typeface="Cooper Hewitt" panose="020B0604020202020204" charset="0"/>
                <a:ea typeface="Cooper Hewitt" panose="020B0604020202020204" charset="0"/>
              </a:rPr>
              <a:t>Use Case: Biology student studying mitosis</a:t>
            </a:r>
          </a:p>
          <a:p>
            <a:endParaRPr lang="en-US" sz="3200" dirty="0">
              <a:solidFill>
                <a:schemeClr val="accent6">
                  <a:lumMod val="40000"/>
                  <a:lumOff val="60000"/>
                </a:schemeClr>
              </a:solidFill>
              <a:latin typeface="Cooper Hewitt" panose="020B0604020202020204" charset="0"/>
              <a:ea typeface="Cooper Hewitt" panose="020B0604020202020204" charset="0"/>
            </a:endParaRPr>
          </a:p>
          <a:p>
            <a:endParaRPr lang="en-IN" sz="3200" dirty="0">
              <a:solidFill>
                <a:schemeClr val="accent6">
                  <a:lumMod val="40000"/>
                  <a:lumOff val="60000"/>
                </a:schemeClr>
              </a:solidFill>
              <a:latin typeface="Cooper Hewitt" panose="020B0604020202020204" charset="0"/>
              <a:ea typeface="Cooper Hewitt" panose="020B0604020202020204" charset="0"/>
            </a:endParaRPr>
          </a:p>
          <a:p>
            <a:r>
              <a:rPr lang="en-US" sz="3200" dirty="0">
                <a:solidFill>
                  <a:schemeClr val="accent6">
                    <a:lumMod val="40000"/>
                    <a:lumOff val="60000"/>
                  </a:schemeClr>
                </a:solidFill>
                <a:latin typeface="Cooper Hewitt" panose="020B0604020202020204" charset="0"/>
                <a:ea typeface="Cooper Hewitt" panose="020B0604020202020204" charset="0"/>
              </a:rPr>
              <a:t>Key Interactions:</a:t>
            </a:r>
            <a:endParaRPr lang="en-IN" sz="3200" dirty="0">
              <a:solidFill>
                <a:schemeClr val="accent6">
                  <a:lumMod val="40000"/>
                  <a:lumOff val="60000"/>
                </a:schemeClr>
              </a:solidFill>
              <a:latin typeface="Cooper Hewitt" panose="020B0604020202020204" charset="0"/>
              <a:ea typeface="Cooper Hewitt" panose="020B0604020202020204" charset="0"/>
            </a:endParaRPr>
          </a:p>
          <a:p>
            <a:r>
              <a:rPr lang="en-US" sz="3200" dirty="0">
                <a:solidFill>
                  <a:schemeClr val="accent6">
                    <a:lumMod val="40000"/>
                    <a:lumOff val="60000"/>
                  </a:schemeClr>
                </a:solidFill>
                <a:latin typeface="Cooper Hewitt" panose="020B0604020202020204" charset="0"/>
                <a:ea typeface="Cooper Hewitt" panose="020B0604020202020204" charset="0"/>
              </a:rPr>
              <a:t>• Walk me through the cell division stages on page 88</a:t>
            </a:r>
            <a:br>
              <a:rPr lang="en-US" sz="3200" dirty="0">
                <a:solidFill>
                  <a:schemeClr val="accent6">
                    <a:lumMod val="40000"/>
                    <a:lumOff val="60000"/>
                  </a:schemeClr>
                </a:solidFill>
                <a:latin typeface="Cooper Hewitt" panose="020B0604020202020204" charset="0"/>
                <a:ea typeface="Cooper Hewitt" panose="020B0604020202020204" charset="0"/>
              </a:rPr>
            </a:br>
            <a:r>
              <a:rPr lang="en-US" sz="3200" dirty="0">
                <a:solidFill>
                  <a:schemeClr val="accent6">
                    <a:lumMod val="40000"/>
                    <a:lumOff val="60000"/>
                  </a:schemeClr>
                </a:solidFill>
                <a:latin typeface="Cooper Hewitt" panose="020B0604020202020204" charset="0"/>
                <a:ea typeface="Cooper Hewitt" panose="020B0604020202020204" charset="0"/>
              </a:rPr>
              <a:t>• Derive equation 5.1 step-by-step</a:t>
            </a:r>
            <a:br>
              <a:rPr lang="en-US" sz="3200" dirty="0">
                <a:solidFill>
                  <a:schemeClr val="accent6">
                    <a:lumMod val="40000"/>
                    <a:lumOff val="60000"/>
                  </a:schemeClr>
                </a:solidFill>
                <a:latin typeface="Cooper Hewitt" panose="020B0604020202020204" charset="0"/>
                <a:ea typeface="Cooper Hewitt" panose="020B0604020202020204" charset="0"/>
              </a:rPr>
            </a:br>
            <a:r>
              <a:rPr lang="en-US" sz="3200" dirty="0">
                <a:solidFill>
                  <a:schemeClr val="accent6">
                    <a:lumMod val="40000"/>
                    <a:lumOff val="60000"/>
                  </a:schemeClr>
                </a:solidFill>
                <a:latin typeface="Cooper Hewitt" panose="020B0604020202020204" charset="0"/>
                <a:ea typeface="Cooper Hewitt" panose="020B0604020202020204" charset="0"/>
              </a:rPr>
              <a:t>• Quiz me on Chapter 7 concepts</a:t>
            </a:r>
            <a:endParaRPr lang="en-IN" sz="3200" dirty="0">
              <a:solidFill>
                <a:schemeClr val="accent6">
                  <a:lumMod val="40000"/>
                  <a:lumOff val="60000"/>
                </a:schemeClr>
              </a:solidFill>
              <a:latin typeface="Cooper Hewitt" panose="020B0604020202020204" charset="0"/>
              <a:ea typeface="Cooper Hewitt" panose="020B0604020202020204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53A1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EB4D34E-D611-30DC-CCE7-ADA7B0272A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0F7C60BA-1467-5277-C75C-1A12C29CC776}"/>
              </a:ext>
            </a:extLst>
          </p:cNvPr>
          <p:cNvSpPr txBox="1"/>
          <p:nvPr/>
        </p:nvSpPr>
        <p:spPr>
          <a:xfrm>
            <a:off x="1028700" y="904875"/>
            <a:ext cx="6597959" cy="930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>
              <a:lnSpc>
                <a:spcPts val="7699"/>
              </a:lnSpc>
            </a:pPr>
            <a:r>
              <a:rPr lang="en-US" sz="5400" dirty="0">
                <a:solidFill>
                  <a:schemeClr val="accent6">
                    <a:lumMod val="40000"/>
                    <a:lumOff val="60000"/>
                  </a:schemeClr>
                </a:solidFill>
                <a:latin typeface="Cooper Hewitt Bold" panose="020B0604020202020204" charset="0"/>
                <a:ea typeface="Cooper Hewitt Bold" panose="020B0604020202020204" charset="0"/>
              </a:rPr>
              <a:t>Competitive Edge</a:t>
            </a:r>
            <a:endParaRPr lang="en-US" sz="23900" b="1" dirty="0">
              <a:solidFill>
                <a:schemeClr val="accent6">
                  <a:lumMod val="40000"/>
                  <a:lumOff val="60000"/>
                </a:schemeClr>
              </a:solidFill>
              <a:latin typeface="Cooper Hewitt Bold" panose="020B0604020202020204" charset="0"/>
              <a:ea typeface="Cooper Hewitt Bold" panose="020B0604020202020204" charset="0"/>
              <a:cs typeface="Cooper Hewitt Bold"/>
              <a:sym typeface="Cooper Hewitt Bold"/>
            </a:endParaRPr>
          </a:p>
        </p:txBody>
      </p:sp>
      <p:pic>
        <p:nvPicPr>
          <p:cNvPr id="10" name="Picture 9" descr="A screen shot of a chart&#10;&#10;AI-generated content may be incorrect.">
            <a:extLst>
              <a:ext uri="{FF2B5EF4-FFF2-40B4-BE49-F238E27FC236}">
                <a16:creationId xmlns:a16="http://schemas.microsoft.com/office/drawing/2014/main" id="{6E0C7E1C-7B14-FF52-4349-7069C47DC2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1400" y="1104900"/>
            <a:ext cx="10668000" cy="7112000"/>
          </a:xfrm>
          <a:prstGeom prst="roundRect">
            <a:avLst>
              <a:gd name="adj" fmla="val 1041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1DC1AF9-697C-DC5E-EE6D-8BBAE3C876B4}"/>
              </a:ext>
            </a:extLst>
          </p:cNvPr>
          <p:cNvSpPr txBox="1"/>
          <p:nvPr/>
        </p:nvSpPr>
        <p:spPr>
          <a:xfrm>
            <a:off x="1028700" y="2857500"/>
            <a:ext cx="56769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accent6">
                    <a:lumMod val="40000"/>
                    <a:lumOff val="60000"/>
                  </a:schemeClr>
                </a:solidFill>
                <a:latin typeface="Cooper Hewitt" panose="020B0604020202020204" charset="0"/>
                <a:ea typeface="Cooper Hewitt" panose="020B0604020202020204" charset="0"/>
              </a:rPr>
              <a:t>Our app stands out by offering textbook citations with page numbers, clear diagram explanations, full LaTeX math support, and open-source free access. It’s built to empower learners with transparency, clarity, and accessibility.</a:t>
            </a:r>
            <a:endParaRPr lang="en-IN" sz="3200" dirty="0">
              <a:solidFill>
                <a:schemeClr val="accent6">
                  <a:lumMod val="40000"/>
                  <a:lumOff val="60000"/>
                </a:schemeClr>
              </a:solidFill>
              <a:latin typeface="Cooper Hewitt" panose="020B0604020202020204" charset="0"/>
              <a:ea typeface="Cooper Hewitt" panose="020B060402020202020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D521FF7-3D66-D17D-F3F1-884967B7EC82}"/>
              </a:ext>
            </a:extLst>
          </p:cNvPr>
          <p:cNvSpPr txBox="1"/>
          <p:nvPr/>
        </p:nvSpPr>
        <p:spPr>
          <a:xfrm>
            <a:off x="1524000" y="8216900"/>
            <a:ext cx="4953000" cy="954107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IN" sz="2800" dirty="0"/>
              <a:t>https://github.com/AkshayHarits/AI-Textbook-Tutor</a:t>
            </a:r>
          </a:p>
        </p:txBody>
      </p:sp>
    </p:spTree>
    <p:extLst>
      <p:ext uri="{BB962C8B-B14F-4D97-AF65-F5344CB8AC3E}">
        <p14:creationId xmlns:p14="http://schemas.microsoft.com/office/powerpoint/2010/main" val="23153193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53A1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645680" y="-83844"/>
            <a:ext cx="8903455" cy="10587763"/>
            <a:chOff x="0" y="0"/>
            <a:chExt cx="11871273" cy="14117018"/>
          </a:xfrm>
        </p:grpSpPr>
        <p:sp>
          <p:nvSpPr>
            <p:cNvPr id="3" name="Freeform 3"/>
            <p:cNvSpPr/>
            <p:nvPr/>
          </p:nvSpPr>
          <p:spPr>
            <a:xfrm>
              <a:off x="7944175" y="0"/>
              <a:ext cx="3927098" cy="14117018"/>
            </a:xfrm>
            <a:custGeom>
              <a:avLst/>
              <a:gdLst/>
              <a:ahLst/>
              <a:cxnLst/>
              <a:rect l="l" t="t" r="r" b="b"/>
              <a:pathLst>
                <a:path w="3927098" h="14117018">
                  <a:moveTo>
                    <a:pt x="0" y="0"/>
                  </a:moveTo>
                  <a:lnTo>
                    <a:pt x="3927098" y="0"/>
                  </a:lnTo>
                  <a:lnTo>
                    <a:pt x="3927098" y="14117018"/>
                  </a:lnTo>
                  <a:lnTo>
                    <a:pt x="0" y="141170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4" name="Freeform 4"/>
            <p:cNvSpPr/>
            <p:nvPr/>
          </p:nvSpPr>
          <p:spPr>
            <a:xfrm>
              <a:off x="3965198" y="0"/>
              <a:ext cx="3927098" cy="14117018"/>
            </a:xfrm>
            <a:custGeom>
              <a:avLst/>
              <a:gdLst/>
              <a:ahLst/>
              <a:cxnLst/>
              <a:rect l="l" t="t" r="r" b="b"/>
              <a:pathLst>
                <a:path w="3927098" h="14117018">
                  <a:moveTo>
                    <a:pt x="0" y="0"/>
                  </a:moveTo>
                  <a:lnTo>
                    <a:pt x="3927097" y="0"/>
                  </a:lnTo>
                  <a:lnTo>
                    <a:pt x="3927097" y="14117018"/>
                  </a:lnTo>
                  <a:lnTo>
                    <a:pt x="0" y="141170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5" name="Freeform 5"/>
            <p:cNvSpPr/>
            <p:nvPr/>
          </p:nvSpPr>
          <p:spPr>
            <a:xfrm>
              <a:off x="0" y="0"/>
              <a:ext cx="3927098" cy="14117018"/>
            </a:xfrm>
            <a:custGeom>
              <a:avLst/>
              <a:gdLst/>
              <a:ahLst/>
              <a:cxnLst/>
              <a:rect l="l" t="t" r="r" b="b"/>
              <a:pathLst>
                <a:path w="3927098" h="14117018">
                  <a:moveTo>
                    <a:pt x="0" y="0"/>
                  </a:moveTo>
                  <a:lnTo>
                    <a:pt x="3927098" y="0"/>
                  </a:lnTo>
                  <a:lnTo>
                    <a:pt x="3927098" y="14117018"/>
                  </a:lnTo>
                  <a:lnTo>
                    <a:pt x="0" y="141170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9270976" y="1257775"/>
            <a:ext cx="7988324" cy="2493510"/>
            <a:chOff x="0" y="0"/>
            <a:chExt cx="2103921" cy="65672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103921" cy="656727"/>
            </a:xfrm>
            <a:custGeom>
              <a:avLst/>
              <a:gdLst/>
              <a:ahLst/>
              <a:cxnLst/>
              <a:rect l="l" t="t" r="r" b="b"/>
              <a:pathLst>
                <a:path w="2103921" h="656727">
                  <a:moveTo>
                    <a:pt x="24229" y="0"/>
                  </a:moveTo>
                  <a:lnTo>
                    <a:pt x="2079692" y="0"/>
                  </a:lnTo>
                  <a:cubicBezTo>
                    <a:pt x="2093073" y="0"/>
                    <a:pt x="2103921" y="10848"/>
                    <a:pt x="2103921" y="24229"/>
                  </a:cubicBezTo>
                  <a:lnTo>
                    <a:pt x="2103921" y="632498"/>
                  </a:lnTo>
                  <a:cubicBezTo>
                    <a:pt x="2103921" y="645879"/>
                    <a:pt x="2093073" y="656727"/>
                    <a:pt x="2079692" y="656727"/>
                  </a:cubicBezTo>
                  <a:lnTo>
                    <a:pt x="24229" y="656727"/>
                  </a:lnTo>
                  <a:cubicBezTo>
                    <a:pt x="10848" y="656727"/>
                    <a:pt x="0" y="645879"/>
                    <a:pt x="0" y="632498"/>
                  </a:cubicBezTo>
                  <a:lnTo>
                    <a:pt x="0" y="24229"/>
                  </a:lnTo>
                  <a:cubicBezTo>
                    <a:pt x="0" y="10848"/>
                    <a:pt x="10848" y="0"/>
                    <a:pt x="24229" y="0"/>
                  </a:cubicBezTo>
                  <a:close/>
                </a:path>
              </a:pathLst>
            </a:custGeom>
            <a:solidFill>
              <a:srgbClr val="FFF8F6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123825"/>
              <a:ext cx="2103921" cy="7805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9270976" y="3963282"/>
            <a:ext cx="7988324" cy="2493510"/>
            <a:chOff x="0" y="0"/>
            <a:chExt cx="2103921" cy="65672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103921" cy="656727"/>
            </a:xfrm>
            <a:custGeom>
              <a:avLst/>
              <a:gdLst/>
              <a:ahLst/>
              <a:cxnLst/>
              <a:rect l="l" t="t" r="r" b="b"/>
              <a:pathLst>
                <a:path w="2103921" h="656727">
                  <a:moveTo>
                    <a:pt x="24229" y="0"/>
                  </a:moveTo>
                  <a:lnTo>
                    <a:pt x="2079692" y="0"/>
                  </a:lnTo>
                  <a:cubicBezTo>
                    <a:pt x="2093073" y="0"/>
                    <a:pt x="2103921" y="10848"/>
                    <a:pt x="2103921" y="24229"/>
                  </a:cubicBezTo>
                  <a:lnTo>
                    <a:pt x="2103921" y="632498"/>
                  </a:lnTo>
                  <a:cubicBezTo>
                    <a:pt x="2103921" y="645879"/>
                    <a:pt x="2093073" y="656727"/>
                    <a:pt x="2079692" y="656727"/>
                  </a:cubicBezTo>
                  <a:lnTo>
                    <a:pt x="24229" y="656727"/>
                  </a:lnTo>
                  <a:cubicBezTo>
                    <a:pt x="10848" y="656727"/>
                    <a:pt x="0" y="645879"/>
                    <a:pt x="0" y="632498"/>
                  </a:cubicBezTo>
                  <a:lnTo>
                    <a:pt x="0" y="24229"/>
                  </a:lnTo>
                  <a:cubicBezTo>
                    <a:pt x="0" y="10848"/>
                    <a:pt x="10848" y="0"/>
                    <a:pt x="24229" y="0"/>
                  </a:cubicBezTo>
                  <a:close/>
                </a:path>
              </a:pathLst>
            </a:custGeom>
            <a:solidFill>
              <a:srgbClr val="FFF8F6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123825"/>
              <a:ext cx="2103921" cy="7805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9270976" y="6668790"/>
            <a:ext cx="7988324" cy="2493510"/>
            <a:chOff x="0" y="0"/>
            <a:chExt cx="2103921" cy="656727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103921" cy="656727"/>
            </a:xfrm>
            <a:custGeom>
              <a:avLst/>
              <a:gdLst/>
              <a:ahLst/>
              <a:cxnLst/>
              <a:rect l="l" t="t" r="r" b="b"/>
              <a:pathLst>
                <a:path w="2103921" h="656727">
                  <a:moveTo>
                    <a:pt x="24229" y="0"/>
                  </a:moveTo>
                  <a:lnTo>
                    <a:pt x="2079692" y="0"/>
                  </a:lnTo>
                  <a:cubicBezTo>
                    <a:pt x="2093073" y="0"/>
                    <a:pt x="2103921" y="10848"/>
                    <a:pt x="2103921" y="24229"/>
                  </a:cubicBezTo>
                  <a:lnTo>
                    <a:pt x="2103921" y="632498"/>
                  </a:lnTo>
                  <a:cubicBezTo>
                    <a:pt x="2103921" y="645879"/>
                    <a:pt x="2093073" y="656727"/>
                    <a:pt x="2079692" y="656727"/>
                  </a:cubicBezTo>
                  <a:lnTo>
                    <a:pt x="24229" y="656727"/>
                  </a:lnTo>
                  <a:cubicBezTo>
                    <a:pt x="10848" y="656727"/>
                    <a:pt x="0" y="645879"/>
                    <a:pt x="0" y="632498"/>
                  </a:cubicBezTo>
                  <a:lnTo>
                    <a:pt x="0" y="24229"/>
                  </a:lnTo>
                  <a:cubicBezTo>
                    <a:pt x="0" y="10848"/>
                    <a:pt x="10848" y="0"/>
                    <a:pt x="24229" y="0"/>
                  </a:cubicBezTo>
                  <a:close/>
                </a:path>
              </a:pathLst>
            </a:custGeom>
            <a:solidFill>
              <a:srgbClr val="FFF8F6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123825"/>
              <a:ext cx="2103921" cy="7805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573668" y="1364705"/>
            <a:ext cx="6538975" cy="2964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699"/>
              </a:lnSpc>
            </a:pPr>
            <a:r>
              <a:rPr lang="en-US" sz="6999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Limitations of AI Textbook Tutor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10840179" y="1640945"/>
            <a:ext cx="5853467" cy="1093467"/>
            <a:chOff x="0" y="-85725"/>
            <a:chExt cx="7804623" cy="1457957"/>
          </a:xfrm>
        </p:grpSpPr>
        <p:sp>
          <p:nvSpPr>
            <p:cNvPr id="17" name="TextBox 17"/>
            <p:cNvSpPr txBox="1"/>
            <p:nvPr/>
          </p:nvSpPr>
          <p:spPr>
            <a:xfrm>
              <a:off x="0" y="-85725"/>
              <a:ext cx="7804623" cy="6155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00"/>
                </a:lnSpc>
                <a:spcBef>
                  <a:spcPct val="0"/>
                </a:spcBef>
              </a:pPr>
              <a:endParaRPr lang="en-US" sz="3000" b="1" dirty="0">
                <a:solidFill>
                  <a:srgbClr val="1C0C06"/>
                </a:solidFill>
                <a:latin typeface="Cooper Hewitt Bold"/>
                <a:ea typeface="Cooper Hewitt Bold"/>
                <a:cs typeface="Cooper Hewitt Bold"/>
                <a:sym typeface="Cooper Hewitt Bold"/>
              </a:endParaRP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822593"/>
              <a:ext cx="7804623" cy="5496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</a:pPr>
              <a:endParaRPr lang="en-US" sz="2400" dirty="0">
                <a:solidFill>
                  <a:srgbClr val="1C0C06"/>
                </a:solidFill>
                <a:latin typeface="Cooper Hewitt" panose="020B0604020202020204" charset="0"/>
                <a:ea typeface="Cooper Hewitt" panose="020B0604020202020204" charset="0"/>
                <a:cs typeface="Cooper Hewitt"/>
                <a:sym typeface="Cooper Hewitt"/>
              </a:endParaRPr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9806620" y="1638564"/>
            <a:ext cx="799284" cy="596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850"/>
              </a:lnSpc>
            </a:pPr>
            <a:r>
              <a:rPr lang="en-US" sz="3500" b="1">
                <a:solidFill>
                  <a:srgbClr val="1C0C06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01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10840179" y="4383166"/>
            <a:ext cx="5853467" cy="1550668"/>
            <a:chOff x="0" y="-85725"/>
            <a:chExt cx="7804623" cy="2067559"/>
          </a:xfrm>
        </p:grpSpPr>
        <p:sp>
          <p:nvSpPr>
            <p:cNvPr id="21" name="TextBox 21"/>
            <p:cNvSpPr txBox="1"/>
            <p:nvPr/>
          </p:nvSpPr>
          <p:spPr>
            <a:xfrm>
              <a:off x="0" y="-85725"/>
              <a:ext cx="7804623" cy="4924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endParaRPr lang="en-US" sz="2400" dirty="0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1432195"/>
              <a:ext cx="7804623" cy="5496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359"/>
                </a:lnSpc>
              </a:pPr>
              <a:endParaRPr lang="en-US" sz="2400" dirty="0">
                <a:solidFill>
                  <a:srgbClr val="1C0C06"/>
                </a:solidFill>
                <a:latin typeface="Cooper Hewitt"/>
                <a:ea typeface="Cooper Hewitt"/>
                <a:cs typeface="Cooper Hewitt"/>
                <a:sym typeface="Cooper Hewitt"/>
              </a:endParaRPr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9806620" y="4380785"/>
            <a:ext cx="799284" cy="596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850"/>
              </a:lnSpc>
            </a:pPr>
            <a:r>
              <a:rPr lang="en-US" sz="3500" b="1">
                <a:solidFill>
                  <a:srgbClr val="1C0C06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02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10840179" y="7125387"/>
            <a:ext cx="5853467" cy="1093468"/>
            <a:chOff x="0" y="-85725"/>
            <a:chExt cx="7804623" cy="1457957"/>
          </a:xfrm>
        </p:grpSpPr>
        <p:sp>
          <p:nvSpPr>
            <p:cNvPr id="25" name="TextBox 25"/>
            <p:cNvSpPr txBox="1"/>
            <p:nvPr/>
          </p:nvSpPr>
          <p:spPr>
            <a:xfrm>
              <a:off x="0" y="-85725"/>
              <a:ext cx="7804623" cy="6155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00"/>
                </a:lnSpc>
                <a:spcBef>
                  <a:spcPct val="0"/>
                </a:spcBef>
              </a:pPr>
              <a:endParaRPr lang="en-US" sz="3000" b="1" dirty="0">
                <a:solidFill>
                  <a:srgbClr val="1C0C06"/>
                </a:solidFill>
                <a:latin typeface="Cooper Hewitt Bold"/>
                <a:ea typeface="Cooper Hewitt Bold"/>
                <a:cs typeface="Cooper Hewitt Bold"/>
                <a:sym typeface="Cooper Hewitt Bold"/>
              </a:endParaRP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822593"/>
              <a:ext cx="7804623" cy="5496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359"/>
                </a:lnSpc>
              </a:pPr>
              <a:endParaRPr lang="en-US" sz="2400" dirty="0">
                <a:solidFill>
                  <a:srgbClr val="1C0C06"/>
                </a:solidFill>
                <a:latin typeface="Cooper Hewitt"/>
                <a:ea typeface="Cooper Hewitt"/>
                <a:cs typeface="Cooper Hewitt"/>
                <a:sym typeface="Cooper Hewitt"/>
              </a:endParaRPr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9806620" y="7123006"/>
            <a:ext cx="799284" cy="596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850"/>
              </a:lnSpc>
            </a:pPr>
            <a:r>
              <a:rPr lang="en-US" sz="3500" b="1">
                <a:solidFill>
                  <a:srgbClr val="1C0C06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03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D92B38D-3049-EA4B-95CE-13A6D3B7EB68}"/>
              </a:ext>
            </a:extLst>
          </p:cNvPr>
          <p:cNvSpPr txBox="1"/>
          <p:nvPr/>
        </p:nvSpPr>
        <p:spPr>
          <a:xfrm>
            <a:off x="10762485" y="2024926"/>
            <a:ext cx="4946873" cy="1044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  <a:buNone/>
            </a:pPr>
            <a:r>
              <a:rPr lang="en-US" sz="2800" b="0" dirty="0">
                <a:solidFill>
                  <a:schemeClr val="accent6"/>
                </a:solidFill>
                <a:effectLst/>
                <a:latin typeface="Cooper Hewitt" panose="020B0604020202020204" charset="0"/>
                <a:ea typeface="Cooper Hewitt" panose="020B0604020202020204" charset="0"/>
              </a:rPr>
              <a:t>Retrieval can be less accurate</a:t>
            </a:r>
          </a:p>
          <a:p>
            <a:pPr>
              <a:lnSpc>
                <a:spcPts val="1425"/>
              </a:lnSpc>
              <a:buNone/>
            </a:pPr>
            <a:endParaRPr lang="en-US" sz="2800" dirty="0">
              <a:solidFill>
                <a:schemeClr val="accent6"/>
              </a:solidFill>
              <a:latin typeface="Cooper Hewitt" panose="020B0604020202020204" charset="0"/>
              <a:ea typeface="Cooper Hewitt" panose="020B0604020202020204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sz="2800" b="0" dirty="0">
                <a:solidFill>
                  <a:schemeClr val="accent6"/>
                </a:solidFill>
                <a:effectLst/>
                <a:latin typeface="Cooper Hewitt" panose="020B0604020202020204" charset="0"/>
                <a:ea typeface="Cooper Hewitt" panose="020B0604020202020204" charset="0"/>
              </a:rPr>
              <a:t>for very large</a:t>
            </a:r>
            <a:r>
              <a:rPr lang="en-US" sz="2800" dirty="0">
                <a:solidFill>
                  <a:schemeClr val="accent6"/>
                </a:solidFill>
                <a:latin typeface="Cooper Hewitt" panose="020B0604020202020204" charset="0"/>
                <a:ea typeface="Cooper Hewitt" panose="020B0604020202020204" charset="0"/>
              </a:rPr>
              <a:t> </a:t>
            </a:r>
            <a:r>
              <a:rPr lang="en-US" sz="2800" b="0" dirty="0">
                <a:solidFill>
                  <a:schemeClr val="accent6"/>
                </a:solidFill>
                <a:effectLst/>
                <a:latin typeface="Cooper Hewitt" panose="020B0604020202020204" charset="0"/>
                <a:ea typeface="Cooper Hewitt" panose="020B0604020202020204" charset="0"/>
              </a:rPr>
              <a:t>books or long,</a:t>
            </a:r>
          </a:p>
          <a:p>
            <a:pPr>
              <a:lnSpc>
                <a:spcPts val="1425"/>
              </a:lnSpc>
              <a:buNone/>
            </a:pPr>
            <a:endParaRPr lang="en-US" sz="2800" dirty="0">
              <a:solidFill>
                <a:schemeClr val="accent6"/>
              </a:solidFill>
              <a:latin typeface="Cooper Hewitt" panose="020B0604020202020204" charset="0"/>
              <a:ea typeface="Cooper Hewitt" panose="020B0604020202020204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sz="2800" b="0" dirty="0">
                <a:solidFill>
                  <a:schemeClr val="accent6"/>
                </a:solidFill>
                <a:effectLst/>
                <a:latin typeface="Cooper Hewitt" panose="020B0604020202020204" charset="0"/>
                <a:ea typeface="Cooper Hewitt" panose="020B0604020202020204" charset="0"/>
              </a:rPr>
              <a:t>complex questions.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A7D7AF3-C7E1-72C3-70F1-6EE860B23756}"/>
              </a:ext>
            </a:extLst>
          </p:cNvPr>
          <p:cNvSpPr txBox="1"/>
          <p:nvPr/>
        </p:nvSpPr>
        <p:spPr>
          <a:xfrm>
            <a:off x="10762485" y="4705064"/>
            <a:ext cx="593116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6"/>
                </a:solidFill>
                <a:latin typeface="Cooper Hewitt" panose="020B0604020202020204" charset="0"/>
                <a:ea typeface="Cooper Hewitt" panose="020B0604020202020204" charset="0"/>
              </a:rPr>
              <a:t>Free-tier users may be limited by token limits (250k input tokens/minute) and rate limits.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B4950B5-FE14-4331-93F8-9BCA7E218CA6}"/>
              </a:ext>
            </a:extLst>
          </p:cNvPr>
          <p:cNvSpPr txBox="1"/>
          <p:nvPr/>
        </p:nvSpPr>
        <p:spPr>
          <a:xfrm>
            <a:off x="10762484" y="7322970"/>
            <a:ext cx="593116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6"/>
                </a:solidFill>
                <a:latin typeface="Cooper Hewitt" panose="020B0604020202020204" charset="0"/>
                <a:ea typeface="Cooper Hewitt" panose="020B0604020202020204" charset="0"/>
              </a:rPr>
              <a:t>Initial processing of large books can take several minutes.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354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6"/>
          <p:cNvGrpSpPr/>
          <p:nvPr/>
        </p:nvGrpSpPr>
        <p:grpSpPr>
          <a:xfrm>
            <a:off x="914400" y="635583"/>
            <a:ext cx="12303680" cy="4961870"/>
            <a:chOff x="291375" y="-9964460"/>
            <a:chExt cx="16404907" cy="5115511"/>
          </a:xfrm>
        </p:grpSpPr>
        <p:sp>
          <p:nvSpPr>
            <p:cNvPr id="7" name="TextBox 7"/>
            <p:cNvSpPr txBox="1"/>
            <p:nvPr/>
          </p:nvSpPr>
          <p:spPr>
            <a:xfrm>
              <a:off x="291375" y="-9964460"/>
              <a:ext cx="16361364" cy="9654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7257"/>
                </a:lnSpc>
              </a:pPr>
              <a:r>
                <a:rPr lang="en-US" sz="6598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Cooper Hewitt Bold"/>
                  <a:ea typeface="Cooper Hewitt Bold"/>
                  <a:cs typeface="Cooper Hewitt Bold"/>
                  <a:sym typeface="Cooper Hewitt Bold"/>
                </a:rPr>
                <a:t>Future Enhancements Overview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334918" y="-5930568"/>
              <a:ext cx="16361364" cy="10816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200"/>
                </a:lnSpc>
                <a:spcBef>
                  <a:spcPct val="0"/>
                </a:spcBef>
              </a:pPr>
              <a:r>
                <a:rPr lang="en-US" sz="3000" u="none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Cooper Hewitt"/>
                  <a:ea typeface="Cooper Hewitt"/>
                  <a:cs typeface="Cooper Hewitt"/>
                  <a:sym typeface="Cooper Hewitt"/>
                </a:rPr>
                <a:t>Upcoming </a:t>
              </a:r>
              <a:r>
                <a:rPr lang="en-US" sz="3000" b="1" u="none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Cooper Hewitt Bold"/>
                  <a:ea typeface="Cooper Hewitt Bold"/>
                  <a:cs typeface="Cooper Hewitt Bold"/>
                  <a:sym typeface="Cooper Hewitt Bold"/>
                </a:rPr>
                <a:t>improvements</a:t>
              </a:r>
              <a:r>
                <a:rPr lang="en-US" sz="3000" u="none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Cooper Hewitt"/>
                  <a:ea typeface="Cooper Hewitt"/>
                  <a:cs typeface="Cooper Hewitt"/>
                  <a:sym typeface="Cooper Hewitt"/>
                </a:rPr>
                <a:t> will focus on enhanced AI capabilities, expanded PDF support, and user feedback integration.</a:t>
              </a:r>
            </a:p>
          </p:txBody>
        </p:sp>
      </p:grpSp>
      <p:grpSp>
        <p:nvGrpSpPr>
          <p:cNvPr id="9" name="Group 5">
            <a:extLst>
              <a:ext uri="{FF2B5EF4-FFF2-40B4-BE49-F238E27FC236}">
                <a16:creationId xmlns:a16="http://schemas.microsoft.com/office/drawing/2014/main" id="{BE26A4D6-B083-9920-C7CC-17A39AB194A7}"/>
              </a:ext>
            </a:extLst>
          </p:cNvPr>
          <p:cNvGrpSpPr/>
          <p:nvPr/>
        </p:nvGrpSpPr>
        <p:grpSpPr>
          <a:xfrm>
            <a:off x="7192628" y="6960069"/>
            <a:ext cx="323850" cy="323850"/>
            <a:chOff x="0" y="0"/>
            <a:chExt cx="6350000" cy="6350000"/>
          </a:xfrm>
        </p:grpSpPr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71B201EC-9145-C1E6-9876-2AD02FF4A769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8F6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07DC40C9-E780-BB82-FCE3-57A6B4F1F213}"/>
              </a:ext>
            </a:extLst>
          </p:cNvPr>
          <p:cNvGrpSpPr/>
          <p:nvPr/>
        </p:nvGrpSpPr>
        <p:grpSpPr>
          <a:xfrm>
            <a:off x="6477000" y="7669854"/>
            <a:ext cx="3470953" cy="2176635"/>
            <a:chOff x="-141371" y="-85725"/>
            <a:chExt cx="4627937" cy="2902180"/>
          </a:xfrm>
        </p:grpSpPr>
        <p:sp>
          <p:nvSpPr>
            <p:cNvPr id="12" name="TextBox 12">
              <a:extLst>
                <a:ext uri="{FF2B5EF4-FFF2-40B4-BE49-F238E27FC236}">
                  <a16:creationId xmlns:a16="http://schemas.microsoft.com/office/drawing/2014/main" id="{EECFB52F-B7B5-2660-D340-8FCA446A0A47}"/>
                </a:ext>
              </a:extLst>
            </p:cNvPr>
            <p:cNvSpPr txBox="1"/>
            <p:nvPr/>
          </p:nvSpPr>
          <p:spPr>
            <a:xfrm>
              <a:off x="0" y="-85725"/>
              <a:ext cx="4486566" cy="6155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00"/>
                </a:lnSpc>
                <a:spcBef>
                  <a:spcPct val="0"/>
                </a:spcBef>
              </a:pPr>
              <a:r>
                <a:rPr lang="en-US" sz="3000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Cooper Hewitt Bold"/>
                  <a:ea typeface="Cooper Hewitt Bold"/>
                  <a:cs typeface="Cooper Hewitt Bold"/>
                  <a:sym typeface="Cooper Hewitt Bold"/>
                </a:rPr>
                <a:t>Phase Two</a:t>
              </a:r>
            </a:p>
          </p:txBody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6F6C4876-BBFE-5DD3-67E0-FD83F14E483C}"/>
                </a:ext>
              </a:extLst>
            </p:cNvPr>
            <p:cNvSpPr txBox="1"/>
            <p:nvPr/>
          </p:nvSpPr>
          <p:spPr>
            <a:xfrm>
              <a:off x="-141371" y="523947"/>
              <a:ext cx="4486566" cy="22925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>
                <a:lnSpc>
                  <a:spcPts val="3359"/>
                </a:lnSpc>
                <a:spcBef>
                  <a:spcPct val="0"/>
                </a:spcBef>
              </a:pPr>
              <a:r>
                <a:rPr lang="en-US" sz="2400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Cooper Hewitt Bold" panose="020B0604020202020204" charset="0"/>
                  <a:ea typeface="Cooper Hewitt Bold" panose="020B0604020202020204" charset="0"/>
                </a:rPr>
                <a:t>Learning Plan Agent</a:t>
              </a:r>
              <a:r>
                <a:rPr lang="en-US" sz="2400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Cooper Hewitt Bold" panose="020B0604020202020204" charset="0"/>
                  <a:ea typeface="Cooper Hewitt Bold" panose="020B0604020202020204" charset="0"/>
                </a:rPr>
                <a:t> </a:t>
              </a:r>
              <a:r>
                <a:rPr lang="en-US" sz="2400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Cooper Hewitt "/>
                </a:rPr>
                <a:t>– Creates structured learning plans that adapt as you progress.</a:t>
              </a:r>
              <a:endParaRPr lang="en-US" sz="2400" dirty="0">
                <a:solidFill>
                  <a:schemeClr val="accent6">
                    <a:lumMod val="40000"/>
                    <a:lumOff val="60000"/>
                  </a:schemeClr>
                </a:solidFill>
                <a:latin typeface="Cooper Hewitt "/>
                <a:ea typeface="Cooper Hewitt"/>
                <a:cs typeface="Cooper Hewitt"/>
                <a:sym typeface="Cooper Hewitt"/>
              </a:endParaRPr>
            </a:p>
          </p:txBody>
        </p:sp>
      </p:grpSp>
      <p:sp>
        <p:nvSpPr>
          <p:cNvPr id="14" name="AutoShape 2">
            <a:extLst>
              <a:ext uri="{FF2B5EF4-FFF2-40B4-BE49-F238E27FC236}">
                <a16:creationId xmlns:a16="http://schemas.microsoft.com/office/drawing/2014/main" id="{FB3CBAB1-E585-C168-90BD-50E184227810}"/>
              </a:ext>
            </a:extLst>
          </p:cNvPr>
          <p:cNvSpPr/>
          <p:nvPr/>
        </p:nvSpPr>
        <p:spPr>
          <a:xfrm>
            <a:off x="-762000" y="7093419"/>
            <a:ext cx="21040046" cy="0"/>
          </a:xfrm>
          <a:prstGeom prst="line">
            <a:avLst/>
          </a:prstGeom>
          <a:ln w="19050" cap="flat">
            <a:solidFill>
              <a:srgbClr val="FFF8F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grpSp>
        <p:nvGrpSpPr>
          <p:cNvPr id="15" name="Group 3">
            <a:extLst>
              <a:ext uri="{FF2B5EF4-FFF2-40B4-BE49-F238E27FC236}">
                <a16:creationId xmlns:a16="http://schemas.microsoft.com/office/drawing/2014/main" id="{A0C83060-FF37-254C-D294-0F481F473B61}"/>
              </a:ext>
            </a:extLst>
          </p:cNvPr>
          <p:cNvGrpSpPr/>
          <p:nvPr/>
        </p:nvGrpSpPr>
        <p:grpSpPr>
          <a:xfrm>
            <a:off x="1339221" y="6950544"/>
            <a:ext cx="323850" cy="323850"/>
            <a:chOff x="0" y="0"/>
            <a:chExt cx="6350000" cy="6350000"/>
          </a:xfrm>
        </p:grpSpPr>
        <p:sp>
          <p:nvSpPr>
            <p:cNvPr id="16" name="Freeform 4">
              <a:extLst>
                <a:ext uri="{FF2B5EF4-FFF2-40B4-BE49-F238E27FC236}">
                  <a16:creationId xmlns:a16="http://schemas.microsoft.com/office/drawing/2014/main" id="{28C0FBCD-6347-9A55-EFCC-AB044A7E590F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8F6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7" name="TextBox 7">
            <a:extLst>
              <a:ext uri="{FF2B5EF4-FFF2-40B4-BE49-F238E27FC236}">
                <a16:creationId xmlns:a16="http://schemas.microsoft.com/office/drawing/2014/main" id="{68B67942-177E-230F-5715-02D41E604C21}"/>
              </a:ext>
            </a:extLst>
          </p:cNvPr>
          <p:cNvSpPr txBox="1"/>
          <p:nvPr/>
        </p:nvSpPr>
        <p:spPr>
          <a:xfrm>
            <a:off x="914400" y="1623478"/>
            <a:ext cx="10093087" cy="1056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8399"/>
              </a:lnSpc>
              <a:spcBef>
                <a:spcPct val="0"/>
              </a:spcBef>
            </a:pPr>
            <a:r>
              <a:rPr lang="en-US" sz="66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&amp; AI Agent Features</a:t>
            </a:r>
          </a:p>
        </p:txBody>
      </p:sp>
      <p:grpSp>
        <p:nvGrpSpPr>
          <p:cNvPr id="18" name="Group 8">
            <a:extLst>
              <a:ext uri="{FF2B5EF4-FFF2-40B4-BE49-F238E27FC236}">
                <a16:creationId xmlns:a16="http://schemas.microsoft.com/office/drawing/2014/main" id="{D2FFE9D1-92F9-3027-D096-59A013422A05}"/>
              </a:ext>
            </a:extLst>
          </p:cNvPr>
          <p:cNvGrpSpPr/>
          <p:nvPr/>
        </p:nvGrpSpPr>
        <p:grpSpPr>
          <a:xfrm>
            <a:off x="947058" y="7665443"/>
            <a:ext cx="3393953" cy="2617062"/>
            <a:chOff x="0" y="-85725"/>
            <a:chExt cx="4525270" cy="3489414"/>
          </a:xfrm>
        </p:grpSpPr>
        <p:sp>
          <p:nvSpPr>
            <p:cNvPr id="19" name="TextBox 9">
              <a:extLst>
                <a:ext uri="{FF2B5EF4-FFF2-40B4-BE49-F238E27FC236}">
                  <a16:creationId xmlns:a16="http://schemas.microsoft.com/office/drawing/2014/main" id="{F9764941-2198-5186-5FC8-796E79AD7416}"/>
                </a:ext>
              </a:extLst>
            </p:cNvPr>
            <p:cNvSpPr txBox="1"/>
            <p:nvPr/>
          </p:nvSpPr>
          <p:spPr>
            <a:xfrm>
              <a:off x="0" y="-85725"/>
              <a:ext cx="4486566" cy="6155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00"/>
                </a:lnSpc>
                <a:spcBef>
                  <a:spcPct val="0"/>
                </a:spcBef>
              </a:pPr>
              <a:r>
                <a:rPr lang="en-US" sz="3000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Cooper Hewitt Bold"/>
                  <a:ea typeface="Cooper Hewitt Bold"/>
                  <a:cs typeface="Cooper Hewitt Bold"/>
                  <a:sym typeface="Cooper Hewitt Bold"/>
                </a:rPr>
                <a:t>Phase One</a:t>
              </a:r>
            </a:p>
          </p:txBody>
        </p:sp>
        <p:sp>
          <p:nvSpPr>
            <p:cNvPr id="20" name="TextBox 10">
              <a:extLst>
                <a:ext uri="{FF2B5EF4-FFF2-40B4-BE49-F238E27FC236}">
                  <a16:creationId xmlns:a16="http://schemas.microsoft.com/office/drawing/2014/main" id="{A8708069-35C9-8881-60B9-860E3D8673FC}"/>
                </a:ext>
              </a:extLst>
            </p:cNvPr>
            <p:cNvSpPr txBox="1"/>
            <p:nvPr/>
          </p:nvSpPr>
          <p:spPr>
            <a:xfrm>
              <a:off x="38704" y="529828"/>
              <a:ext cx="4486566" cy="28738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>
                <a:lnSpc>
                  <a:spcPts val="3359"/>
                </a:lnSpc>
                <a:spcBef>
                  <a:spcPct val="0"/>
                </a:spcBef>
              </a:pPr>
              <a:r>
                <a:rPr lang="en-US" sz="2400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Cooper Hewitt Bold" panose="020B0604020202020204" charset="0"/>
                  <a:ea typeface="Cooper Hewitt Bold" panose="020B0604020202020204" charset="0"/>
                </a:rPr>
                <a:t>Progress Report Agent</a:t>
              </a:r>
              <a:r>
                <a:rPr lang="en-US" sz="2400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Cooper Hewitt Bold" panose="020B0604020202020204" charset="0"/>
                  <a:ea typeface="Cooper Hewitt Bold" panose="020B0604020202020204" charset="0"/>
                </a:rPr>
                <a:t> </a:t>
              </a:r>
              <a:r>
                <a:rPr lang="en-US" sz="2400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Cooper Hewitt "/>
                </a:rPr>
                <a:t>– Tracks sessions, sends email summaries, and highlights strengths/weaknesses.</a:t>
              </a:r>
              <a:endParaRPr lang="en-US" sz="2400" dirty="0">
                <a:solidFill>
                  <a:schemeClr val="accent6">
                    <a:lumMod val="40000"/>
                    <a:lumOff val="60000"/>
                  </a:schemeClr>
                </a:solidFill>
                <a:latin typeface="Cooper Hewitt "/>
                <a:ea typeface="Cooper Hewitt"/>
                <a:cs typeface="Cooper Hewitt"/>
                <a:sym typeface="Cooper Hewitt"/>
              </a:endParaRPr>
            </a:p>
          </p:txBody>
        </p:sp>
      </p:grpSp>
      <p:pic>
        <p:nvPicPr>
          <p:cNvPr id="2050" name="Picture 2" descr="Generated image">
            <a:extLst>
              <a:ext uri="{FF2B5EF4-FFF2-40B4-BE49-F238E27FC236}">
                <a16:creationId xmlns:a16="http://schemas.microsoft.com/office/drawing/2014/main" id="{BD4F007A-F4BF-DFE5-C908-82A5B34D13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03452" y="1181115"/>
            <a:ext cx="3835400" cy="575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4" name="Group 5">
            <a:extLst>
              <a:ext uri="{FF2B5EF4-FFF2-40B4-BE49-F238E27FC236}">
                <a16:creationId xmlns:a16="http://schemas.microsoft.com/office/drawing/2014/main" id="{55A76DE0-CAFF-3D11-FF4E-CF2A9F4B0A0A}"/>
              </a:ext>
            </a:extLst>
          </p:cNvPr>
          <p:cNvGrpSpPr/>
          <p:nvPr/>
        </p:nvGrpSpPr>
        <p:grpSpPr>
          <a:xfrm>
            <a:off x="12496800" y="6953250"/>
            <a:ext cx="323850" cy="323850"/>
            <a:chOff x="0" y="0"/>
            <a:chExt cx="6350000" cy="6350000"/>
          </a:xfrm>
        </p:grpSpPr>
        <p:sp>
          <p:nvSpPr>
            <p:cNvPr id="35" name="Freeform 6">
              <a:extLst>
                <a:ext uri="{FF2B5EF4-FFF2-40B4-BE49-F238E27FC236}">
                  <a16:creationId xmlns:a16="http://schemas.microsoft.com/office/drawing/2014/main" id="{81B31D5B-2FF7-4304-ED48-E1170B100A60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8F6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38" name="Group 11">
            <a:extLst>
              <a:ext uri="{FF2B5EF4-FFF2-40B4-BE49-F238E27FC236}">
                <a16:creationId xmlns:a16="http://schemas.microsoft.com/office/drawing/2014/main" id="{071CE029-F25D-9D09-7664-B7AB613458CE}"/>
              </a:ext>
            </a:extLst>
          </p:cNvPr>
          <p:cNvGrpSpPr/>
          <p:nvPr/>
        </p:nvGrpSpPr>
        <p:grpSpPr>
          <a:xfrm>
            <a:off x="12287250" y="7669854"/>
            <a:ext cx="3867150" cy="2613550"/>
            <a:chOff x="-141371" y="-85725"/>
            <a:chExt cx="5156200" cy="3484734"/>
          </a:xfrm>
        </p:grpSpPr>
        <p:sp>
          <p:nvSpPr>
            <p:cNvPr id="39" name="TextBox 12">
              <a:extLst>
                <a:ext uri="{FF2B5EF4-FFF2-40B4-BE49-F238E27FC236}">
                  <a16:creationId xmlns:a16="http://schemas.microsoft.com/office/drawing/2014/main" id="{8B2981AC-2D9D-D456-BF43-25D0B9761181}"/>
                </a:ext>
              </a:extLst>
            </p:cNvPr>
            <p:cNvSpPr txBox="1"/>
            <p:nvPr/>
          </p:nvSpPr>
          <p:spPr>
            <a:xfrm>
              <a:off x="0" y="-85725"/>
              <a:ext cx="4486566" cy="6155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00"/>
                </a:lnSpc>
                <a:spcBef>
                  <a:spcPct val="0"/>
                </a:spcBef>
              </a:pPr>
              <a:r>
                <a:rPr lang="en-US" sz="3000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Cooper Hewitt Bold"/>
                  <a:ea typeface="Cooper Hewitt Bold"/>
                  <a:cs typeface="Cooper Hewitt Bold"/>
                  <a:sym typeface="Cooper Hewitt Bold"/>
                </a:rPr>
                <a:t>Phase Three</a:t>
              </a:r>
            </a:p>
          </p:txBody>
        </p:sp>
        <p:sp>
          <p:nvSpPr>
            <p:cNvPr id="40" name="TextBox 13">
              <a:extLst>
                <a:ext uri="{FF2B5EF4-FFF2-40B4-BE49-F238E27FC236}">
                  <a16:creationId xmlns:a16="http://schemas.microsoft.com/office/drawing/2014/main" id="{6B738F53-F9B1-9F03-8ED7-72471CFB53FD}"/>
                </a:ext>
              </a:extLst>
            </p:cNvPr>
            <p:cNvSpPr txBox="1"/>
            <p:nvPr/>
          </p:nvSpPr>
          <p:spPr>
            <a:xfrm>
              <a:off x="-141371" y="523947"/>
              <a:ext cx="5156200" cy="287506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lvl="0">
                <a:lnSpc>
                  <a:spcPts val="3359"/>
                </a:lnSpc>
                <a:spcBef>
                  <a:spcPct val="0"/>
                </a:spcBef>
              </a:pPr>
              <a:r>
                <a:rPr lang="en-US" sz="2400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Cooper Hewitt Bold" panose="020B0604020202020204" charset="0"/>
                  <a:ea typeface="Cooper Hewitt Bold" panose="020B0604020202020204" charset="0"/>
                </a:rPr>
                <a:t>Assessment &amp; Evaluation</a:t>
              </a:r>
              <a:br>
                <a:rPr lang="en-US" sz="2400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Cooper Hewitt "/>
                </a:rPr>
              </a:br>
              <a:r>
                <a:rPr lang="en-US" sz="2400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Cooper Hewitt "/>
                </a:rPr>
                <a:t>Quiz &amp; Test Agent</a:t>
              </a:r>
              <a:r>
                <a:rPr lang="en-US" sz="2400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Cooper Hewitt "/>
                </a:rPr>
                <a:t> – Generates quizzes and provides instant scoring with explanations.</a:t>
              </a:r>
              <a:endParaRPr lang="en-US" sz="2400" dirty="0">
                <a:solidFill>
                  <a:schemeClr val="accent6">
                    <a:lumMod val="40000"/>
                    <a:lumOff val="60000"/>
                  </a:schemeClr>
                </a:solidFill>
                <a:latin typeface="Cooper Hewitt "/>
                <a:ea typeface="Cooper Hewitt"/>
                <a:cs typeface="Cooper Hewitt"/>
                <a:sym typeface="Cooper Hewitt"/>
              </a:endParaRP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53A1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698034" y="4352104"/>
            <a:ext cx="1180181" cy="1168496"/>
          </a:xfrm>
          <a:custGeom>
            <a:avLst/>
            <a:gdLst/>
            <a:ahLst/>
            <a:cxnLst/>
            <a:rect l="l" t="t" r="r" b="b"/>
            <a:pathLst>
              <a:path w="1180181" h="1168496">
                <a:moveTo>
                  <a:pt x="0" y="0"/>
                </a:moveTo>
                <a:lnTo>
                  <a:pt x="1180181" y="0"/>
                </a:lnTo>
                <a:lnTo>
                  <a:pt x="1180181" y="1168496"/>
                </a:lnTo>
                <a:lnTo>
                  <a:pt x="0" y="11684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8781227" y="4352104"/>
            <a:ext cx="1180181" cy="1168496"/>
          </a:xfrm>
          <a:custGeom>
            <a:avLst/>
            <a:gdLst/>
            <a:ahLst/>
            <a:cxnLst/>
            <a:rect l="l" t="t" r="r" b="b"/>
            <a:pathLst>
              <a:path w="1180181" h="1168496">
                <a:moveTo>
                  <a:pt x="0" y="0"/>
                </a:moveTo>
                <a:lnTo>
                  <a:pt x="1180181" y="0"/>
                </a:lnTo>
                <a:lnTo>
                  <a:pt x="1180181" y="1168496"/>
                </a:lnTo>
                <a:lnTo>
                  <a:pt x="0" y="11684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14409785" y="4352104"/>
            <a:ext cx="1180181" cy="1168496"/>
          </a:xfrm>
          <a:custGeom>
            <a:avLst/>
            <a:gdLst/>
            <a:ahLst/>
            <a:cxnLst/>
            <a:rect l="l" t="t" r="r" b="b"/>
            <a:pathLst>
              <a:path w="1180181" h="1168496">
                <a:moveTo>
                  <a:pt x="0" y="0"/>
                </a:moveTo>
                <a:lnTo>
                  <a:pt x="1180181" y="0"/>
                </a:lnTo>
                <a:lnTo>
                  <a:pt x="1180181" y="1168496"/>
                </a:lnTo>
                <a:lnTo>
                  <a:pt x="0" y="11684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IN"/>
          </a:p>
        </p:txBody>
      </p:sp>
      <p:sp>
        <p:nvSpPr>
          <p:cNvPr id="5" name="TextBox 5"/>
          <p:cNvSpPr txBox="1"/>
          <p:nvPr/>
        </p:nvSpPr>
        <p:spPr>
          <a:xfrm>
            <a:off x="1415364" y="1624234"/>
            <a:ext cx="15457273" cy="1543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900"/>
              </a:lnSpc>
            </a:pPr>
            <a:r>
              <a:rPr lang="en-US" sz="9000" b="1" dirty="0">
                <a:solidFill>
                  <a:srgbClr val="FDF9EF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Thank You!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717982" y="6018334"/>
            <a:ext cx="5214036" cy="2401519"/>
            <a:chOff x="0" y="-85725"/>
            <a:chExt cx="6259696" cy="3202025"/>
          </a:xfrm>
        </p:grpSpPr>
        <p:sp>
          <p:nvSpPr>
            <p:cNvPr id="7" name="TextBox 7"/>
            <p:cNvSpPr txBox="1"/>
            <p:nvPr/>
          </p:nvSpPr>
          <p:spPr>
            <a:xfrm>
              <a:off x="0" y="-85725"/>
              <a:ext cx="6259696" cy="6155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600"/>
                </a:lnSpc>
                <a:spcBef>
                  <a:spcPct val="0"/>
                </a:spcBef>
              </a:pPr>
              <a:r>
                <a:rPr lang="en-US" sz="3000" b="1" dirty="0">
                  <a:solidFill>
                    <a:srgbClr val="FDF9EF"/>
                  </a:solidFill>
                  <a:latin typeface="Cooper Hewitt Bold"/>
                  <a:ea typeface="Cooper Hewitt Bold"/>
                  <a:cs typeface="Cooper Hewitt Bold"/>
                  <a:sym typeface="Cooper Hewitt Bold"/>
                </a:rPr>
                <a:t>Email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822595"/>
              <a:ext cx="6259696" cy="2293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 algn="ctr">
                <a:lnSpc>
                  <a:spcPts val="3359"/>
                </a:lnSpc>
              </a:pPr>
              <a:r>
                <a:rPr lang="en-US" sz="2400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Cooper Hewitt"/>
                  <a:ea typeface="Cooper Hewitt"/>
                  <a:cs typeface="Cooper Hewitt"/>
                  <a:sym typeface="Cooper Hewitt"/>
                </a:rPr>
                <a:t>Lalith : </a:t>
              </a:r>
              <a:r>
                <a:rPr lang="en-US" sz="2400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Cooper Hewitt"/>
                  <a:ea typeface="Cooper Hewitt"/>
                  <a:cs typeface="Cooper Hewitt"/>
                  <a:sym typeface="Cooper Hewitt"/>
                  <a:hlinkClick r:id="rId4"/>
                </a:rPr>
                <a:t>ic23btech11016@iith.ac.in</a:t>
              </a:r>
              <a:br>
                <a:rPr lang="en-US" sz="2400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Cooper Hewitt"/>
                  <a:ea typeface="Cooper Hewitt"/>
                  <a:cs typeface="Cooper Hewitt"/>
                  <a:sym typeface="Cooper Hewitt"/>
                </a:rPr>
              </a:br>
              <a:r>
                <a:rPr lang="en-US" sz="2400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Cooper Hewitt"/>
                  <a:ea typeface="Cooper Hewitt"/>
                  <a:cs typeface="Cooper Hewitt"/>
                  <a:sym typeface="Cooper Hewitt"/>
                </a:rPr>
                <a:t>Akshay : </a:t>
              </a:r>
              <a:r>
                <a:rPr lang="en-US" sz="2400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Cooper Hewitt"/>
                  <a:ea typeface="Cooper Hewitt"/>
                  <a:cs typeface="Cooper Hewitt"/>
                  <a:sym typeface="Cooper Hewitt"/>
                  <a:hlinkClick r:id="rId5"/>
                </a:rPr>
                <a:t>ritsukyasha@gmail.com</a:t>
              </a:r>
              <a:endParaRPr lang="en-US" sz="2400" dirty="0">
                <a:solidFill>
                  <a:schemeClr val="accent6">
                    <a:lumMod val="40000"/>
                    <a:lumOff val="60000"/>
                  </a:schemeClr>
                </a:solidFill>
                <a:latin typeface="Cooper Hewitt"/>
                <a:ea typeface="Cooper Hewitt"/>
                <a:cs typeface="Cooper Hewitt"/>
                <a:sym typeface="Cooper Hewitt"/>
              </a:endParaRPr>
            </a:p>
            <a:p>
              <a:pPr lvl="0" algn="ctr">
                <a:lnSpc>
                  <a:spcPts val="3359"/>
                </a:lnSpc>
              </a:pPr>
              <a:r>
                <a:rPr lang="en-US" sz="2400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Cooper Hewitt"/>
                  <a:ea typeface="Cooper Hewitt"/>
                  <a:cs typeface="Cooper Hewitt"/>
                  <a:sym typeface="Cooper Hewitt"/>
                </a:rPr>
                <a:t>Kripalu : </a:t>
              </a:r>
              <a:r>
                <a:rPr lang="en-US" sz="2400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Cooper Hewitt"/>
                  <a:ea typeface="Cooper Hewitt"/>
                  <a:cs typeface="Cooper Hewitt"/>
                  <a:sym typeface="Cooper Hewitt"/>
                  <a:hlinkClick r:id="rId6"/>
                </a:rPr>
                <a:t>kripalusonar2906@gmail.com</a:t>
              </a:r>
              <a:endParaRPr lang="en-US" sz="2400" dirty="0">
                <a:solidFill>
                  <a:schemeClr val="accent6">
                    <a:lumMod val="40000"/>
                    <a:lumOff val="60000"/>
                  </a:schemeClr>
                </a:solidFill>
                <a:latin typeface="Cooper Hewitt"/>
                <a:ea typeface="Cooper Hewitt"/>
                <a:cs typeface="Cooper Hewitt"/>
                <a:sym typeface="Cooper Hewitt"/>
              </a:endParaRPr>
            </a:p>
            <a:p>
              <a:pPr lvl="0" algn="ctr">
                <a:lnSpc>
                  <a:spcPts val="3359"/>
                </a:lnSpc>
              </a:pPr>
              <a:endParaRPr lang="en-US" sz="2400" dirty="0">
                <a:solidFill>
                  <a:schemeClr val="accent6">
                    <a:lumMod val="40000"/>
                    <a:lumOff val="60000"/>
                  </a:schemeClr>
                </a:solidFill>
                <a:latin typeface="Cooper Hewitt"/>
                <a:ea typeface="Cooper Hewitt"/>
                <a:cs typeface="Cooper Hewitt"/>
                <a:sym typeface="Cooper Hewitt"/>
              </a:endParaRP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6451121" y="5995474"/>
            <a:ext cx="5852586" cy="2837536"/>
            <a:chOff x="0" y="-85725"/>
            <a:chExt cx="6259696" cy="3783381"/>
          </a:xfrm>
        </p:grpSpPr>
        <p:sp>
          <p:nvSpPr>
            <p:cNvPr id="10" name="TextBox 10"/>
            <p:cNvSpPr txBox="1"/>
            <p:nvPr/>
          </p:nvSpPr>
          <p:spPr>
            <a:xfrm>
              <a:off x="0" y="-85725"/>
              <a:ext cx="6259696" cy="6155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600"/>
                </a:lnSpc>
                <a:spcBef>
                  <a:spcPct val="0"/>
                </a:spcBef>
              </a:pPr>
              <a:r>
                <a:rPr lang="en-US" sz="3000" b="1" dirty="0">
                  <a:solidFill>
                    <a:srgbClr val="FDF9EF"/>
                  </a:solidFill>
                  <a:latin typeface="Cooper Hewitt Bold"/>
                  <a:ea typeface="Cooper Hewitt Bold"/>
                  <a:cs typeface="Cooper Hewitt Bold"/>
                  <a:sym typeface="Cooper Hewitt Bold"/>
                </a:rPr>
                <a:t>Git Hub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822595"/>
              <a:ext cx="6259696" cy="28750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Cooper Hewitt"/>
                  <a:ea typeface="Cooper Hewitt"/>
                  <a:cs typeface="Cooper Hewitt"/>
                  <a:sym typeface="Cooper Hewitt"/>
                </a:rPr>
                <a:t>Project : </a:t>
              </a:r>
              <a:r>
                <a:rPr lang="en-IN" sz="2400" dirty="0">
                  <a:hlinkClick r:id="rId7"/>
                </a:rPr>
                <a:t>https://github.com/AkshayHarits/AI-Textbook-Tutor</a:t>
              </a:r>
              <a:br>
                <a:rPr lang="en-US" sz="2400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Cooper Hewitt"/>
                  <a:ea typeface="Cooper Hewitt"/>
                  <a:cs typeface="Cooper Hewitt"/>
                  <a:sym typeface="Cooper Hewitt"/>
                </a:rPr>
              </a:br>
              <a:r>
                <a:rPr lang="en-US" sz="2400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Cooper Hewitt"/>
                  <a:ea typeface="Cooper Hewitt"/>
                  <a:cs typeface="Cooper Hewitt"/>
                  <a:sym typeface="Cooper Hewitt"/>
                </a:rPr>
                <a:t>Lalith : </a:t>
              </a:r>
              <a:r>
                <a:rPr lang="en-US" sz="2400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Cooper Hewitt"/>
                  <a:ea typeface="Cooper Hewitt"/>
                  <a:cs typeface="Cooper Hewitt"/>
                  <a:sym typeface="Cooper Hewitt"/>
                  <a:hlinkClick r:id="rId8"/>
                </a:rPr>
                <a:t>https://github.com/rlv-iith</a:t>
              </a:r>
              <a:br>
                <a:rPr lang="en-US" sz="2400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Cooper Hewitt"/>
                  <a:ea typeface="Cooper Hewitt"/>
                  <a:cs typeface="Cooper Hewitt"/>
                  <a:sym typeface="Cooper Hewitt"/>
                </a:rPr>
              </a:br>
              <a:r>
                <a:rPr lang="en-US" sz="2400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Cooper Hewitt"/>
                  <a:ea typeface="Cooper Hewitt"/>
                  <a:cs typeface="Cooper Hewitt"/>
                  <a:sym typeface="Cooper Hewitt"/>
                </a:rPr>
                <a:t>Akshay : </a:t>
              </a:r>
              <a:r>
                <a:rPr lang="en-US" sz="2400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Cooper Hewitt"/>
                  <a:ea typeface="Cooper Hewitt"/>
                  <a:cs typeface="Cooper Hewitt"/>
                  <a:sym typeface="Cooper Hewitt"/>
                  <a:hlinkClick r:id="rId5"/>
                </a:rPr>
                <a:t>ritsukyasha@gmail.com</a:t>
              </a:r>
              <a:endParaRPr lang="en-US" sz="2400" dirty="0">
                <a:solidFill>
                  <a:schemeClr val="accent6">
                    <a:lumMod val="40000"/>
                    <a:lumOff val="60000"/>
                  </a:schemeClr>
                </a:solidFill>
                <a:latin typeface="Cooper Hewitt"/>
                <a:ea typeface="Cooper Hewitt"/>
                <a:cs typeface="Cooper Hewitt"/>
                <a:sym typeface="Cooper Hewitt"/>
              </a:endParaRPr>
            </a:p>
            <a:p>
              <a:pPr lvl="0" algn="ctr">
                <a:lnSpc>
                  <a:spcPts val="3359"/>
                </a:lnSpc>
              </a:pPr>
              <a:r>
                <a:rPr lang="en-US" sz="2400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Cooper Hewitt"/>
                  <a:ea typeface="Cooper Hewitt"/>
                  <a:cs typeface="Cooper Hewitt"/>
                  <a:sym typeface="Cooper Hewitt"/>
                </a:rPr>
                <a:t>Kripalu : </a:t>
              </a:r>
              <a:r>
                <a:rPr lang="en-US" sz="2400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Cooper Hewitt"/>
                  <a:ea typeface="Cooper Hewitt"/>
                  <a:cs typeface="Cooper Hewitt"/>
                  <a:sym typeface="Cooper Hewitt"/>
                  <a:hlinkClick r:id="rId9"/>
                </a:rPr>
                <a:t>https://github.com/KripaluSonar06</a:t>
              </a:r>
              <a:endParaRPr lang="en-US" sz="2400" dirty="0">
                <a:solidFill>
                  <a:schemeClr val="accent6">
                    <a:lumMod val="40000"/>
                    <a:lumOff val="60000"/>
                  </a:schemeClr>
                </a:solidFill>
                <a:latin typeface="Cooper Hewitt"/>
                <a:ea typeface="Cooper Hewitt"/>
                <a:cs typeface="Cooper Hewitt"/>
                <a:sym typeface="Cooper Hewitt"/>
              </a:endParaRP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2640298" y="5993950"/>
            <a:ext cx="4694772" cy="1965501"/>
            <a:chOff x="0" y="-85725"/>
            <a:chExt cx="6259696" cy="2620668"/>
          </a:xfrm>
        </p:grpSpPr>
        <p:sp>
          <p:nvSpPr>
            <p:cNvPr id="13" name="TextBox 13"/>
            <p:cNvSpPr txBox="1"/>
            <p:nvPr/>
          </p:nvSpPr>
          <p:spPr>
            <a:xfrm>
              <a:off x="0" y="-85725"/>
              <a:ext cx="6259696" cy="6155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600"/>
                </a:lnSpc>
                <a:spcBef>
                  <a:spcPct val="0"/>
                </a:spcBef>
              </a:pPr>
              <a:r>
                <a:rPr lang="en-US" sz="3000" b="1" dirty="0" err="1">
                  <a:solidFill>
                    <a:srgbClr val="FDF9EF"/>
                  </a:solidFill>
                  <a:latin typeface="Cooper Hewitt Bold"/>
                  <a:ea typeface="Cooper Hewitt Bold"/>
                  <a:cs typeface="Cooper Hewitt Bold"/>
                  <a:sym typeface="Cooper Hewitt Bold"/>
                </a:rPr>
                <a:t>Linkedin</a:t>
              </a:r>
              <a:endParaRPr lang="en-US" sz="3000" b="1" dirty="0">
                <a:solidFill>
                  <a:srgbClr val="FDF9EF"/>
                </a:solidFill>
                <a:latin typeface="Cooper Hewitt Bold"/>
                <a:ea typeface="Cooper Hewitt Bold"/>
                <a:cs typeface="Cooper Hewitt Bold"/>
                <a:sym typeface="Cooper Hewitt Bold"/>
              </a:endParaRP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822594"/>
              <a:ext cx="6259696" cy="17123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 algn="ctr">
                <a:lnSpc>
                  <a:spcPts val="3359"/>
                </a:lnSpc>
              </a:pPr>
              <a:r>
                <a:rPr lang="en-US" sz="2400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Cooper Hewitt"/>
                  <a:ea typeface="Cooper Hewitt"/>
                  <a:cs typeface="Cooper Hewitt"/>
                  <a:sym typeface="Cooper Hewitt"/>
                  <a:hlinkClick r:id="rId10"/>
                </a:rPr>
                <a:t>Lalith </a:t>
              </a:r>
              <a:br>
                <a:rPr lang="en-US" sz="2400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Cooper Hewitt"/>
                  <a:ea typeface="Cooper Hewitt"/>
                  <a:cs typeface="Cooper Hewitt"/>
                  <a:sym typeface="Cooper Hewitt"/>
                </a:rPr>
              </a:br>
              <a:r>
                <a:rPr lang="en-US" sz="2400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Cooper Hewitt"/>
                  <a:ea typeface="Cooper Hewitt"/>
                  <a:cs typeface="Cooper Hewitt"/>
                  <a:sym typeface="Cooper Hewitt"/>
                  <a:hlinkClick r:id="rId11"/>
                </a:rPr>
                <a:t>Akshay</a:t>
              </a:r>
              <a:r>
                <a:rPr lang="en-US" sz="2400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Cooper Hewitt"/>
                  <a:ea typeface="Cooper Hewitt"/>
                  <a:cs typeface="Cooper Hewitt"/>
                  <a:sym typeface="Cooper Hewitt"/>
                </a:rPr>
                <a:t> </a:t>
              </a:r>
            </a:p>
            <a:p>
              <a:pPr lvl="0" algn="ctr">
                <a:lnSpc>
                  <a:spcPts val="3359"/>
                </a:lnSpc>
              </a:pPr>
              <a:r>
                <a:rPr lang="en-US" sz="2400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Cooper Hewitt"/>
                  <a:ea typeface="Cooper Hewitt"/>
                  <a:cs typeface="Cooper Hewitt"/>
                  <a:sym typeface="Cooper Hewitt"/>
                  <a:hlinkClick r:id="rId12"/>
                </a:rPr>
                <a:t>Kripalu</a:t>
              </a:r>
              <a:r>
                <a:rPr lang="en-US" sz="2400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Cooper Hewitt"/>
                  <a:ea typeface="Cooper Hewitt"/>
                  <a:cs typeface="Cooper Hewitt"/>
                  <a:sym typeface="Cooper Hewitt"/>
                </a:rPr>
                <a:t> </a:t>
              </a:r>
            </a:p>
          </p:txBody>
        </p:sp>
      </p:grpSp>
      <p:sp>
        <p:nvSpPr>
          <p:cNvPr id="15" name="Freeform 15"/>
          <p:cNvSpPr/>
          <p:nvPr/>
        </p:nvSpPr>
        <p:spPr>
          <a:xfrm>
            <a:off x="17655467" y="-150382"/>
            <a:ext cx="2945323" cy="10587763"/>
          </a:xfrm>
          <a:custGeom>
            <a:avLst/>
            <a:gdLst/>
            <a:ahLst/>
            <a:cxnLst/>
            <a:rect l="l" t="t" r="r" b="b"/>
            <a:pathLst>
              <a:path w="2945323" h="10587763">
                <a:moveTo>
                  <a:pt x="0" y="0"/>
                </a:moveTo>
                <a:lnTo>
                  <a:pt x="2945323" y="0"/>
                </a:lnTo>
                <a:lnTo>
                  <a:pt x="2945323" y="10587764"/>
                </a:lnTo>
                <a:lnTo>
                  <a:pt x="0" y="10587764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6" name="Freeform 16"/>
          <p:cNvSpPr/>
          <p:nvPr/>
        </p:nvSpPr>
        <p:spPr>
          <a:xfrm>
            <a:off x="-2308395" y="-150382"/>
            <a:ext cx="2945323" cy="10587763"/>
          </a:xfrm>
          <a:custGeom>
            <a:avLst/>
            <a:gdLst/>
            <a:ahLst/>
            <a:cxnLst/>
            <a:rect l="l" t="t" r="r" b="b"/>
            <a:pathLst>
              <a:path w="2945323" h="10587763">
                <a:moveTo>
                  <a:pt x="0" y="0"/>
                </a:moveTo>
                <a:lnTo>
                  <a:pt x="2945323" y="0"/>
                </a:lnTo>
                <a:lnTo>
                  <a:pt x="2945323" y="10587764"/>
                </a:lnTo>
                <a:lnTo>
                  <a:pt x="0" y="10587764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53A1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0AC5A73-8848-FA77-39DC-1B25ABF5DD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C4CE224B-2F58-0885-B820-02867BD9273D}"/>
              </a:ext>
            </a:extLst>
          </p:cNvPr>
          <p:cNvGrpSpPr/>
          <p:nvPr/>
        </p:nvGrpSpPr>
        <p:grpSpPr>
          <a:xfrm>
            <a:off x="1" y="3302855"/>
            <a:ext cx="18288000" cy="6984145"/>
            <a:chOff x="0" y="0"/>
            <a:chExt cx="11871273" cy="14117018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88C2591A-98E3-F897-3AAB-B5F08595DB9C}"/>
                </a:ext>
              </a:extLst>
            </p:cNvPr>
            <p:cNvSpPr/>
            <p:nvPr/>
          </p:nvSpPr>
          <p:spPr>
            <a:xfrm>
              <a:off x="7944175" y="0"/>
              <a:ext cx="3927098" cy="14117018"/>
            </a:xfrm>
            <a:custGeom>
              <a:avLst/>
              <a:gdLst/>
              <a:ahLst/>
              <a:cxnLst/>
              <a:rect l="l" t="t" r="r" b="b"/>
              <a:pathLst>
                <a:path w="3927098" h="14117018">
                  <a:moveTo>
                    <a:pt x="0" y="0"/>
                  </a:moveTo>
                  <a:lnTo>
                    <a:pt x="3927098" y="0"/>
                  </a:lnTo>
                  <a:lnTo>
                    <a:pt x="3927098" y="14117018"/>
                  </a:lnTo>
                  <a:lnTo>
                    <a:pt x="0" y="141170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E7BD0DF6-FD28-9053-8943-73CFA3C5935E}"/>
                </a:ext>
              </a:extLst>
            </p:cNvPr>
            <p:cNvSpPr/>
            <p:nvPr/>
          </p:nvSpPr>
          <p:spPr>
            <a:xfrm>
              <a:off x="3965198" y="0"/>
              <a:ext cx="3927098" cy="14117018"/>
            </a:xfrm>
            <a:custGeom>
              <a:avLst/>
              <a:gdLst/>
              <a:ahLst/>
              <a:cxnLst/>
              <a:rect l="l" t="t" r="r" b="b"/>
              <a:pathLst>
                <a:path w="3927098" h="14117018">
                  <a:moveTo>
                    <a:pt x="0" y="0"/>
                  </a:moveTo>
                  <a:lnTo>
                    <a:pt x="3927097" y="0"/>
                  </a:lnTo>
                  <a:lnTo>
                    <a:pt x="3927097" y="14117018"/>
                  </a:lnTo>
                  <a:lnTo>
                    <a:pt x="0" y="141170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CDBD2577-E470-EA7B-838B-67A8B331B304}"/>
                </a:ext>
              </a:extLst>
            </p:cNvPr>
            <p:cNvSpPr/>
            <p:nvPr/>
          </p:nvSpPr>
          <p:spPr>
            <a:xfrm>
              <a:off x="0" y="0"/>
              <a:ext cx="3927098" cy="14117018"/>
            </a:xfrm>
            <a:custGeom>
              <a:avLst/>
              <a:gdLst/>
              <a:ahLst/>
              <a:cxnLst/>
              <a:rect l="l" t="t" r="r" b="b"/>
              <a:pathLst>
                <a:path w="3927098" h="14117018">
                  <a:moveTo>
                    <a:pt x="0" y="0"/>
                  </a:moveTo>
                  <a:lnTo>
                    <a:pt x="3927098" y="0"/>
                  </a:lnTo>
                  <a:lnTo>
                    <a:pt x="3927098" y="14117018"/>
                  </a:lnTo>
                  <a:lnTo>
                    <a:pt x="0" y="141170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09EDDB19-E951-2F83-93DB-64ECE2271627}"/>
              </a:ext>
            </a:extLst>
          </p:cNvPr>
          <p:cNvGrpSpPr/>
          <p:nvPr/>
        </p:nvGrpSpPr>
        <p:grpSpPr>
          <a:xfrm>
            <a:off x="762000" y="1882562"/>
            <a:ext cx="16344900" cy="2855162"/>
            <a:chOff x="0" y="-95250"/>
            <a:chExt cx="2103921" cy="751977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B396C40D-A4A2-74B7-B601-F81F5C6FCC6A}"/>
                </a:ext>
              </a:extLst>
            </p:cNvPr>
            <p:cNvSpPr/>
            <p:nvPr/>
          </p:nvSpPr>
          <p:spPr>
            <a:xfrm>
              <a:off x="0" y="0"/>
              <a:ext cx="2103921" cy="496174"/>
            </a:xfrm>
            <a:custGeom>
              <a:avLst/>
              <a:gdLst/>
              <a:ahLst/>
              <a:cxnLst/>
              <a:rect l="l" t="t" r="r" b="b"/>
              <a:pathLst>
                <a:path w="2103921" h="656727">
                  <a:moveTo>
                    <a:pt x="24229" y="0"/>
                  </a:moveTo>
                  <a:lnTo>
                    <a:pt x="2079692" y="0"/>
                  </a:lnTo>
                  <a:cubicBezTo>
                    <a:pt x="2093073" y="0"/>
                    <a:pt x="2103921" y="10848"/>
                    <a:pt x="2103921" y="24229"/>
                  </a:cubicBezTo>
                  <a:lnTo>
                    <a:pt x="2103921" y="632498"/>
                  </a:lnTo>
                  <a:cubicBezTo>
                    <a:pt x="2103921" y="645879"/>
                    <a:pt x="2093073" y="656727"/>
                    <a:pt x="2079692" y="656727"/>
                  </a:cubicBezTo>
                  <a:lnTo>
                    <a:pt x="24229" y="656727"/>
                  </a:lnTo>
                  <a:cubicBezTo>
                    <a:pt x="10848" y="656727"/>
                    <a:pt x="0" y="645879"/>
                    <a:pt x="0" y="632498"/>
                  </a:cubicBezTo>
                  <a:lnTo>
                    <a:pt x="0" y="24229"/>
                  </a:lnTo>
                  <a:cubicBezTo>
                    <a:pt x="0" y="10848"/>
                    <a:pt x="10848" y="0"/>
                    <a:pt x="24229" y="0"/>
                  </a:cubicBezTo>
                  <a:close/>
                </a:path>
              </a:pathLst>
            </a:custGeom>
            <a:solidFill>
              <a:srgbClr val="FFF8F6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29A3DF9D-60BC-9583-E128-B93DB9A62AAD}"/>
                </a:ext>
              </a:extLst>
            </p:cNvPr>
            <p:cNvSpPr txBox="1"/>
            <p:nvPr/>
          </p:nvSpPr>
          <p:spPr>
            <a:xfrm>
              <a:off x="0" y="-95250"/>
              <a:ext cx="2103921" cy="7519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83"/>
                </a:lnSpc>
              </a:pPr>
              <a:endParaRPr/>
            </a:p>
          </p:txBody>
        </p:sp>
      </p:grpSp>
      <p:grpSp>
        <p:nvGrpSpPr>
          <p:cNvPr id="9" name="Group 9">
            <a:extLst>
              <a:ext uri="{FF2B5EF4-FFF2-40B4-BE49-F238E27FC236}">
                <a16:creationId xmlns:a16="http://schemas.microsoft.com/office/drawing/2014/main" id="{64AE08D9-50C9-5F61-82F6-84A2E30B5DCA}"/>
              </a:ext>
            </a:extLst>
          </p:cNvPr>
          <p:cNvGrpSpPr/>
          <p:nvPr/>
        </p:nvGrpSpPr>
        <p:grpSpPr>
          <a:xfrm>
            <a:off x="762000" y="4719447"/>
            <a:ext cx="16344900" cy="1934115"/>
            <a:chOff x="0" y="0"/>
            <a:chExt cx="2103921" cy="656727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553F3B50-EB32-8137-B4E4-2F608D66BFCC}"/>
                </a:ext>
              </a:extLst>
            </p:cNvPr>
            <p:cNvSpPr/>
            <p:nvPr/>
          </p:nvSpPr>
          <p:spPr>
            <a:xfrm>
              <a:off x="0" y="0"/>
              <a:ext cx="2103921" cy="656727"/>
            </a:xfrm>
            <a:custGeom>
              <a:avLst/>
              <a:gdLst/>
              <a:ahLst/>
              <a:cxnLst/>
              <a:rect l="l" t="t" r="r" b="b"/>
              <a:pathLst>
                <a:path w="2103921" h="656727">
                  <a:moveTo>
                    <a:pt x="24229" y="0"/>
                  </a:moveTo>
                  <a:lnTo>
                    <a:pt x="2079692" y="0"/>
                  </a:lnTo>
                  <a:cubicBezTo>
                    <a:pt x="2093073" y="0"/>
                    <a:pt x="2103921" y="10848"/>
                    <a:pt x="2103921" y="24229"/>
                  </a:cubicBezTo>
                  <a:lnTo>
                    <a:pt x="2103921" y="632498"/>
                  </a:lnTo>
                  <a:cubicBezTo>
                    <a:pt x="2103921" y="645879"/>
                    <a:pt x="2093073" y="656727"/>
                    <a:pt x="2079692" y="656727"/>
                  </a:cubicBezTo>
                  <a:lnTo>
                    <a:pt x="24229" y="656727"/>
                  </a:lnTo>
                  <a:cubicBezTo>
                    <a:pt x="10848" y="656727"/>
                    <a:pt x="0" y="645879"/>
                    <a:pt x="0" y="632498"/>
                  </a:cubicBezTo>
                  <a:lnTo>
                    <a:pt x="0" y="24229"/>
                  </a:lnTo>
                  <a:cubicBezTo>
                    <a:pt x="0" y="10848"/>
                    <a:pt x="10848" y="0"/>
                    <a:pt x="24229" y="0"/>
                  </a:cubicBezTo>
                  <a:close/>
                </a:path>
              </a:pathLst>
            </a:custGeom>
            <a:solidFill>
              <a:srgbClr val="FFF8F6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id="{4B767257-8C81-E006-725C-251BE556C66D}"/>
                </a:ext>
              </a:extLst>
            </p:cNvPr>
            <p:cNvSpPr txBox="1"/>
            <p:nvPr/>
          </p:nvSpPr>
          <p:spPr>
            <a:xfrm>
              <a:off x="0" y="-95250"/>
              <a:ext cx="2103921" cy="7519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83"/>
                </a:lnSpc>
              </a:pPr>
              <a:endParaRPr/>
            </a:p>
          </p:txBody>
        </p:sp>
      </p:grpSp>
      <p:sp>
        <p:nvSpPr>
          <p:cNvPr id="15" name="TextBox 15">
            <a:extLst>
              <a:ext uri="{FF2B5EF4-FFF2-40B4-BE49-F238E27FC236}">
                <a16:creationId xmlns:a16="http://schemas.microsoft.com/office/drawing/2014/main" id="{2468E759-812E-346C-92C0-401147860BE4}"/>
              </a:ext>
            </a:extLst>
          </p:cNvPr>
          <p:cNvSpPr txBox="1"/>
          <p:nvPr/>
        </p:nvSpPr>
        <p:spPr>
          <a:xfrm>
            <a:off x="1371600" y="918845"/>
            <a:ext cx="10363200" cy="9891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699"/>
              </a:lnSpc>
            </a:pPr>
            <a:r>
              <a:rPr lang="en-US" sz="6999" b="1" dirty="0">
                <a:solidFill>
                  <a:srgbClr val="FDF9EF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Problem Statement </a:t>
            </a: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ACEF084F-B88D-B3A7-1723-622725B6B7D5}"/>
              </a:ext>
            </a:extLst>
          </p:cNvPr>
          <p:cNvSpPr txBox="1"/>
          <p:nvPr/>
        </p:nvSpPr>
        <p:spPr>
          <a:xfrm>
            <a:off x="1308100" y="2535790"/>
            <a:ext cx="11976772" cy="10843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  <a:buNone/>
            </a:pPr>
            <a:r>
              <a:rPr lang="en-US" sz="3200" dirty="0"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Quality Education - Ensure inclusive and equitable quality education and promote lifelong learning opportunities for all.</a:t>
            </a:r>
            <a:endParaRPr lang="en-IN" sz="32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sp>
        <p:nvSpPr>
          <p:cNvPr id="29" name="TextBox 17">
            <a:extLst>
              <a:ext uri="{FF2B5EF4-FFF2-40B4-BE49-F238E27FC236}">
                <a16:creationId xmlns:a16="http://schemas.microsoft.com/office/drawing/2014/main" id="{CCD36399-7C06-63F0-0BFE-80CC91934C1E}"/>
              </a:ext>
            </a:extLst>
          </p:cNvPr>
          <p:cNvSpPr txBox="1"/>
          <p:nvPr/>
        </p:nvSpPr>
        <p:spPr>
          <a:xfrm>
            <a:off x="1181100" y="5099376"/>
            <a:ext cx="11976772" cy="10843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  <a:buNone/>
            </a:pPr>
            <a:r>
              <a:rPr lang="en-US" sz="3200" dirty="0"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Subtitle: Ensure inclusive and equitable quality education and promote lifelong learning opportunities for all.</a:t>
            </a:r>
            <a:endParaRPr lang="en-IN" sz="32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grpSp>
        <p:nvGrpSpPr>
          <p:cNvPr id="48" name="Group 6">
            <a:extLst>
              <a:ext uri="{FF2B5EF4-FFF2-40B4-BE49-F238E27FC236}">
                <a16:creationId xmlns:a16="http://schemas.microsoft.com/office/drawing/2014/main" id="{8F006AD0-62F3-2B81-9920-BD16706BA4D7}"/>
              </a:ext>
            </a:extLst>
          </p:cNvPr>
          <p:cNvGrpSpPr/>
          <p:nvPr/>
        </p:nvGrpSpPr>
        <p:grpSpPr>
          <a:xfrm>
            <a:off x="762000" y="6792827"/>
            <a:ext cx="16344900" cy="3774692"/>
            <a:chOff x="0" y="-95250"/>
            <a:chExt cx="2103921" cy="751977"/>
          </a:xfrm>
        </p:grpSpPr>
        <p:sp>
          <p:nvSpPr>
            <p:cNvPr id="49" name="Freeform 7">
              <a:extLst>
                <a:ext uri="{FF2B5EF4-FFF2-40B4-BE49-F238E27FC236}">
                  <a16:creationId xmlns:a16="http://schemas.microsoft.com/office/drawing/2014/main" id="{34D5872E-EC29-DD54-3F1D-A567D8DC8B1D}"/>
                </a:ext>
              </a:extLst>
            </p:cNvPr>
            <p:cNvSpPr/>
            <p:nvPr/>
          </p:nvSpPr>
          <p:spPr>
            <a:xfrm>
              <a:off x="0" y="0"/>
              <a:ext cx="2103921" cy="496174"/>
            </a:xfrm>
            <a:custGeom>
              <a:avLst/>
              <a:gdLst/>
              <a:ahLst/>
              <a:cxnLst/>
              <a:rect l="l" t="t" r="r" b="b"/>
              <a:pathLst>
                <a:path w="2103921" h="656727">
                  <a:moveTo>
                    <a:pt x="24229" y="0"/>
                  </a:moveTo>
                  <a:lnTo>
                    <a:pt x="2079692" y="0"/>
                  </a:lnTo>
                  <a:cubicBezTo>
                    <a:pt x="2093073" y="0"/>
                    <a:pt x="2103921" y="10848"/>
                    <a:pt x="2103921" y="24229"/>
                  </a:cubicBezTo>
                  <a:lnTo>
                    <a:pt x="2103921" y="632498"/>
                  </a:lnTo>
                  <a:cubicBezTo>
                    <a:pt x="2103921" y="645879"/>
                    <a:pt x="2093073" y="656727"/>
                    <a:pt x="2079692" y="656727"/>
                  </a:cubicBezTo>
                  <a:lnTo>
                    <a:pt x="24229" y="656727"/>
                  </a:lnTo>
                  <a:cubicBezTo>
                    <a:pt x="10848" y="656727"/>
                    <a:pt x="0" y="645879"/>
                    <a:pt x="0" y="632498"/>
                  </a:cubicBezTo>
                  <a:lnTo>
                    <a:pt x="0" y="24229"/>
                  </a:lnTo>
                  <a:cubicBezTo>
                    <a:pt x="0" y="10848"/>
                    <a:pt x="10848" y="0"/>
                    <a:pt x="24229" y="0"/>
                  </a:cubicBezTo>
                  <a:close/>
                </a:path>
              </a:pathLst>
            </a:custGeom>
            <a:solidFill>
              <a:srgbClr val="FFF8F6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50" name="TextBox 8">
              <a:extLst>
                <a:ext uri="{FF2B5EF4-FFF2-40B4-BE49-F238E27FC236}">
                  <a16:creationId xmlns:a16="http://schemas.microsoft.com/office/drawing/2014/main" id="{0857B506-A0D0-A67A-50E6-D3D5B5FCD11E}"/>
                </a:ext>
              </a:extLst>
            </p:cNvPr>
            <p:cNvSpPr txBox="1"/>
            <p:nvPr/>
          </p:nvSpPr>
          <p:spPr>
            <a:xfrm>
              <a:off x="0" y="-95250"/>
              <a:ext cx="2103921" cy="7519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83"/>
                </a:lnSpc>
              </a:pPr>
              <a:endParaRPr/>
            </a:p>
          </p:txBody>
        </p:sp>
      </p:grpSp>
      <p:sp>
        <p:nvSpPr>
          <p:cNvPr id="51" name="TextBox 17">
            <a:extLst>
              <a:ext uri="{FF2B5EF4-FFF2-40B4-BE49-F238E27FC236}">
                <a16:creationId xmlns:a16="http://schemas.microsoft.com/office/drawing/2014/main" id="{474FED3F-64EC-218F-835E-B4E62652D249}"/>
              </a:ext>
            </a:extLst>
          </p:cNvPr>
          <p:cNvSpPr txBox="1"/>
          <p:nvPr/>
        </p:nvSpPr>
        <p:spPr>
          <a:xfrm>
            <a:off x="1371600" y="7344427"/>
            <a:ext cx="11976772" cy="22159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sz="2400" dirty="0"/>
              <a:t>Small Gist</a:t>
            </a:r>
            <a:br>
              <a:rPr lang="en-US" sz="2400" dirty="0"/>
            </a:br>
            <a:r>
              <a:rPr lang="en-US" sz="2400" dirty="0"/>
              <a:t>“Students waste 37% of study time searching textbooks” – Purdue Study</a:t>
            </a:r>
            <a:endParaRPr lang="en-IN" sz="2400" dirty="0"/>
          </a:p>
          <a:p>
            <a:r>
              <a:rPr lang="en-US" sz="2400" dirty="0"/>
              <a:t>Common Pain Points:</a:t>
            </a:r>
            <a:endParaRPr lang="en-IN" sz="2400" dirty="0"/>
          </a:p>
          <a:p>
            <a:r>
              <a:rPr lang="en-US" sz="2400" dirty="0"/>
              <a:t>• Diagrams and equations lack proper explanations</a:t>
            </a:r>
            <a:br>
              <a:rPr lang="en-US" sz="2400" dirty="0"/>
            </a:br>
            <a:r>
              <a:rPr lang="en-US" sz="2400" dirty="0"/>
              <a:t>• No interactive Q&amp;A with textbook material</a:t>
            </a:r>
            <a:br>
              <a:rPr lang="en-US" sz="2400" dirty="0"/>
            </a:br>
            <a:r>
              <a:rPr lang="en-US" sz="2400" dirty="0"/>
              <a:t>• Scanned books feel flat and unengaging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4942474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354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 rot="-10800000" flipH="1">
            <a:off x="11563669" y="1562848"/>
            <a:ext cx="6038531" cy="7314452"/>
          </a:xfrm>
          <a:custGeom>
            <a:avLst/>
            <a:gdLst/>
            <a:ahLst/>
            <a:cxnLst/>
            <a:rect l="l" t="t" r="r" b="b"/>
            <a:pathLst>
              <a:path w="5203818" h="6102558">
                <a:moveTo>
                  <a:pt x="5203818" y="0"/>
                </a:moveTo>
                <a:lnTo>
                  <a:pt x="0" y="0"/>
                </a:lnTo>
                <a:lnTo>
                  <a:pt x="0" y="6102559"/>
                </a:lnTo>
                <a:lnTo>
                  <a:pt x="5203818" y="6102559"/>
                </a:lnTo>
                <a:lnTo>
                  <a:pt x="520381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5" name="Freeform 5"/>
          <p:cNvSpPr/>
          <p:nvPr/>
        </p:nvSpPr>
        <p:spPr>
          <a:xfrm rot="-10800000" flipH="1">
            <a:off x="15544800" y="2411199"/>
            <a:ext cx="4635733" cy="5754703"/>
          </a:xfrm>
          <a:custGeom>
            <a:avLst/>
            <a:gdLst/>
            <a:ahLst/>
            <a:cxnLst/>
            <a:rect l="l" t="t" r="r" b="b"/>
            <a:pathLst>
              <a:path w="3638868" h="4267329">
                <a:moveTo>
                  <a:pt x="3638868" y="0"/>
                </a:moveTo>
                <a:lnTo>
                  <a:pt x="0" y="0"/>
                </a:lnTo>
                <a:lnTo>
                  <a:pt x="0" y="4267329"/>
                </a:lnTo>
                <a:lnTo>
                  <a:pt x="3638868" y="4267329"/>
                </a:lnTo>
                <a:lnTo>
                  <a:pt x="363886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6" name="Group 6"/>
          <p:cNvGrpSpPr/>
          <p:nvPr/>
        </p:nvGrpSpPr>
        <p:grpSpPr>
          <a:xfrm>
            <a:off x="914400" y="1028700"/>
            <a:ext cx="12309123" cy="7137202"/>
            <a:chOff x="0" y="-123825"/>
            <a:chExt cx="16412164" cy="9516269"/>
          </a:xfrm>
        </p:grpSpPr>
        <p:sp>
          <p:nvSpPr>
            <p:cNvPr id="7" name="TextBox 7"/>
            <p:cNvSpPr txBox="1"/>
            <p:nvPr/>
          </p:nvSpPr>
          <p:spPr>
            <a:xfrm>
              <a:off x="0" y="-123825"/>
              <a:ext cx="16361364" cy="11666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6844"/>
                </a:lnSpc>
              </a:pPr>
              <a:r>
                <a:rPr lang="en-US" sz="6222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Cooper Hewitt Bold"/>
                  <a:ea typeface="Cooper Hewitt Bold"/>
                  <a:cs typeface="Cooper Hewitt Bold"/>
                  <a:sym typeface="Cooper Hewitt Bold"/>
                </a:rPr>
                <a:t>Key Features of our Solution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50800" y="2416175"/>
              <a:ext cx="16361364" cy="69762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r>
                <a:rPr lang="en-US" sz="4000" dirty="0">
                  <a:solidFill>
                    <a:schemeClr val="accent6">
                      <a:lumMod val="40000"/>
                      <a:lumOff val="60000"/>
                    </a:schemeClr>
                  </a:solidFill>
                </a:rPr>
                <a:t>Tagline: Upload. Ask. Understand.</a:t>
              </a:r>
              <a:endParaRPr lang="en-IN" sz="4000" dirty="0">
                <a:solidFill>
                  <a:schemeClr val="accent6">
                    <a:lumMod val="40000"/>
                    <a:lumOff val="60000"/>
                  </a:schemeClr>
                </a:solidFill>
              </a:endParaRPr>
            </a:p>
            <a:p>
              <a:r>
                <a:rPr lang="en-US" sz="4000" dirty="0">
                  <a:solidFill>
                    <a:schemeClr val="accent6">
                      <a:lumMod val="40000"/>
                      <a:lumOff val="60000"/>
                    </a:schemeClr>
                  </a:solidFill>
                </a:rPr>
                <a:t>How it Works:</a:t>
              </a:r>
              <a:endParaRPr lang="en-IN" sz="4000" dirty="0">
                <a:solidFill>
                  <a:schemeClr val="accent6">
                    <a:lumMod val="40000"/>
                    <a:lumOff val="60000"/>
                  </a:schemeClr>
                </a:solidFill>
              </a:endParaRPr>
            </a:p>
            <a:p>
              <a:r>
                <a:rPr lang="en-US" sz="4000" dirty="0">
                  <a:solidFill>
                    <a:schemeClr val="accent6">
                      <a:lumMod val="40000"/>
                      <a:lumOff val="60000"/>
                    </a:schemeClr>
                  </a:solidFill>
                </a:rPr>
                <a:t>1. Upload PDF (text or scanned)</a:t>
              </a:r>
              <a:br>
                <a:rPr lang="en-US" sz="4000" dirty="0">
                  <a:solidFill>
                    <a:schemeClr val="accent6">
                      <a:lumMod val="40000"/>
                      <a:lumOff val="60000"/>
                    </a:schemeClr>
                  </a:solidFill>
                </a:rPr>
              </a:br>
              <a:r>
                <a:rPr lang="en-US" sz="4000" dirty="0">
                  <a:solidFill>
                    <a:schemeClr val="accent6">
                      <a:lumMod val="40000"/>
                      <a:lumOff val="60000"/>
                    </a:schemeClr>
                  </a:solidFill>
                </a:rPr>
                <a:t>2. AI extracts and understands content (text + diagrams)</a:t>
              </a:r>
              <a:br>
                <a:rPr lang="en-US" sz="4000" dirty="0">
                  <a:solidFill>
                    <a:schemeClr val="accent6">
                      <a:lumMod val="40000"/>
                      <a:lumOff val="60000"/>
                    </a:schemeClr>
                  </a:solidFill>
                </a:rPr>
              </a:br>
              <a:r>
                <a:rPr lang="en-US" sz="4000" dirty="0">
                  <a:solidFill>
                    <a:schemeClr val="accent6">
                      <a:lumMod val="40000"/>
                      <a:lumOff val="60000"/>
                    </a:schemeClr>
                  </a:solidFill>
                </a:rPr>
                <a:t>3. Chat interface lets you ask: “Explain Fig 3.2 on page 45”</a:t>
              </a:r>
              <a:endParaRPr lang="en-IN" sz="4000" dirty="0">
                <a:solidFill>
                  <a:schemeClr val="accent6">
                    <a:lumMod val="40000"/>
                    <a:lumOff val="60000"/>
                  </a:schemeClr>
                </a:solidFill>
              </a:endParaRPr>
            </a:p>
            <a:p>
              <a:pPr marL="0" lvl="0" indent="0" algn="l">
                <a:lnSpc>
                  <a:spcPts val="4200"/>
                </a:lnSpc>
                <a:spcBef>
                  <a:spcPct val="0"/>
                </a:spcBef>
              </a:pPr>
              <a:br>
                <a:rPr lang="en-US" sz="3600" u="none" dirty="0">
                  <a:solidFill>
                    <a:srgbClr val="FDF9EF"/>
                  </a:solidFill>
                  <a:latin typeface="Cooper Hewitt"/>
                  <a:ea typeface="Cooper Hewitt"/>
                  <a:cs typeface="Cooper Hewitt"/>
                  <a:sym typeface="Cooper Hewitt"/>
                </a:rPr>
              </a:br>
              <a:r>
                <a:rPr lang="en-US" sz="3600" b="1" u="none" dirty="0">
                  <a:solidFill>
                    <a:srgbClr val="FDF9EF"/>
                  </a:solidFill>
                  <a:latin typeface="Cooper Hewitt"/>
                  <a:ea typeface="Cooper Hewitt"/>
                  <a:cs typeface="Cooper Hewitt"/>
                  <a:sym typeface="Cooper Hewitt"/>
                </a:rPr>
                <a:t>In-short:</a:t>
              </a:r>
              <a:br>
                <a:rPr lang="en-US" sz="3600" u="none" dirty="0">
                  <a:solidFill>
                    <a:srgbClr val="FDF9EF"/>
                  </a:solidFill>
                  <a:latin typeface="Cooper Hewitt"/>
                  <a:ea typeface="Cooper Hewitt"/>
                  <a:cs typeface="Cooper Hewitt"/>
                  <a:sym typeface="Cooper Hewitt"/>
                </a:rPr>
              </a:br>
              <a:r>
                <a:rPr lang="en-US" sz="3600" u="none" dirty="0">
                  <a:solidFill>
                    <a:srgbClr val="FDF9EF"/>
                  </a:solidFill>
                  <a:latin typeface="Cooper Hewitt"/>
                  <a:ea typeface="Cooper Hewitt"/>
                  <a:cs typeface="Cooper Hewitt"/>
                  <a:sym typeface="Cooper Hewitt"/>
                </a:rPr>
                <a:t>The AI Textbook Tutor offers </a:t>
              </a:r>
              <a:r>
                <a:rPr lang="en-US" sz="3600" b="1" u="none" dirty="0">
                  <a:solidFill>
                    <a:srgbClr val="FDF9EF"/>
                  </a:solidFill>
                  <a:latin typeface="Cooper Hewitt Bold"/>
                  <a:ea typeface="Cooper Hewitt Bold"/>
                  <a:cs typeface="Cooper Hewitt Bold"/>
                  <a:sym typeface="Cooper Hewitt Bold"/>
                </a:rPr>
                <a:t>advanced capabilities</a:t>
              </a:r>
              <a:r>
                <a:rPr lang="en-US" sz="3600" u="none" dirty="0">
                  <a:solidFill>
                    <a:srgbClr val="FDF9EF"/>
                  </a:solidFill>
                  <a:latin typeface="Cooper Hewitt"/>
                  <a:ea typeface="Cooper Hewitt"/>
                  <a:cs typeface="Cooper Hewitt"/>
                  <a:sym typeface="Cooper Hewitt"/>
                </a:rPr>
                <a:t> for PDF processing, semantic search, and AI-assisted learning.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53A1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90334" y="6359156"/>
            <a:ext cx="18868667" cy="4242251"/>
          </a:xfrm>
          <a:custGeom>
            <a:avLst/>
            <a:gdLst/>
            <a:ahLst/>
            <a:cxnLst/>
            <a:rect l="l" t="t" r="r" b="b"/>
            <a:pathLst>
              <a:path w="18868667" h="4242251">
                <a:moveTo>
                  <a:pt x="0" y="0"/>
                </a:moveTo>
                <a:lnTo>
                  <a:pt x="18868668" y="0"/>
                </a:lnTo>
                <a:lnTo>
                  <a:pt x="18868668" y="4242251"/>
                </a:lnTo>
                <a:lnTo>
                  <a:pt x="0" y="42422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3" name="Group 3"/>
          <p:cNvGrpSpPr/>
          <p:nvPr/>
        </p:nvGrpSpPr>
        <p:grpSpPr>
          <a:xfrm>
            <a:off x="11361143" y="783933"/>
            <a:ext cx="6227716" cy="8719134"/>
            <a:chOff x="0" y="0"/>
            <a:chExt cx="812800" cy="113796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1137963"/>
            </a:xfrm>
            <a:custGeom>
              <a:avLst/>
              <a:gdLst/>
              <a:ahLst/>
              <a:cxnLst/>
              <a:rect l="l" t="t" r="r" b="b"/>
              <a:pathLst>
                <a:path w="812800" h="1137963">
                  <a:moveTo>
                    <a:pt x="64643" y="0"/>
                  </a:moveTo>
                  <a:lnTo>
                    <a:pt x="748157" y="0"/>
                  </a:lnTo>
                  <a:cubicBezTo>
                    <a:pt x="765301" y="0"/>
                    <a:pt x="781743" y="6811"/>
                    <a:pt x="793866" y="18934"/>
                  </a:cubicBezTo>
                  <a:cubicBezTo>
                    <a:pt x="805989" y="31057"/>
                    <a:pt x="812800" y="47499"/>
                    <a:pt x="812800" y="64643"/>
                  </a:cubicBezTo>
                  <a:lnTo>
                    <a:pt x="812800" y="1073320"/>
                  </a:lnTo>
                  <a:cubicBezTo>
                    <a:pt x="812800" y="1090464"/>
                    <a:pt x="805989" y="1106907"/>
                    <a:pt x="793866" y="1119030"/>
                  </a:cubicBezTo>
                  <a:cubicBezTo>
                    <a:pt x="781743" y="1131153"/>
                    <a:pt x="765301" y="1137963"/>
                    <a:pt x="748157" y="1137963"/>
                  </a:cubicBezTo>
                  <a:lnTo>
                    <a:pt x="64643" y="1137963"/>
                  </a:lnTo>
                  <a:cubicBezTo>
                    <a:pt x="47499" y="1137963"/>
                    <a:pt x="31057" y="1131153"/>
                    <a:pt x="18934" y="1119030"/>
                  </a:cubicBezTo>
                  <a:cubicBezTo>
                    <a:pt x="6811" y="1106907"/>
                    <a:pt x="0" y="1090464"/>
                    <a:pt x="0" y="1073320"/>
                  </a:cubicBezTo>
                  <a:lnTo>
                    <a:pt x="0" y="64643"/>
                  </a:lnTo>
                  <a:cubicBezTo>
                    <a:pt x="0" y="47499"/>
                    <a:pt x="6811" y="31057"/>
                    <a:pt x="18934" y="18934"/>
                  </a:cubicBezTo>
                  <a:cubicBezTo>
                    <a:pt x="31057" y="6811"/>
                    <a:pt x="47499" y="0"/>
                    <a:pt x="64643" y="0"/>
                  </a:cubicBezTo>
                  <a:close/>
                </a:path>
              </a:pathLst>
            </a:custGeom>
            <a:blipFill>
              <a:blip r:embed="rId4"/>
              <a:stretch>
                <a:fillRect l="-55069" r="-55069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28686" y="820078"/>
            <a:ext cx="9029714" cy="3504832"/>
            <a:chOff x="0" y="-161925"/>
            <a:chExt cx="11226819" cy="4673109"/>
          </a:xfrm>
        </p:grpSpPr>
        <p:sp>
          <p:nvSpPr>
            <p:cNvPr id="6" name="TextBox 6"/>
            <p:cNvSpPr txBox="1"/>
            <p:nvPr/>
          </p:nvSpPr>
          <p:spPr>
            <a:xfrm>
              <a:off x="0" y="-161925"/>
              <a:ext cx="10820419" cy="32844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9570"/>
                </a:lnSpc>
              </a:pPr>
              <a:r>
                <a:rPr lang="en-US" sz="8700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Cooper Hewitt Bold"/>
                  <a:ea typeface="Cooper Hewitt Bold"/>
                  <a:cs typeface="Cooper Hewitt Bold"/>
                  <a:sym typeface="Cooper Hewitt Bold"/>
                </a:rPr>
                <a:t>AI Textbook Tutor Overview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3895631"/>
              <a:ext cx="11226819" cy="61555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600"/>
                </a:lnSpc>
              </a:pPr>
              <a:r>
                <a:rPr lang="en-US" sz="3000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Cooper Hewitt"/>
                  <a:ea typeface="Cooper Hewitt"/>
                  <a:cs typeface="Cooper Hewitt"/>
                  <a:sym typeface="Cooper Hewitt"/>
                </a:rPr>
                <a:t>Made by [</a:t>
              </a:r>
              <a:r>
                <a:rPr lang="en-US" sz="3200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Cambria" panose="02040503050406030204" pitchFamily="18" charset="0"/>
                  <a:ea typeface="MS Mincho" panose="02020609040205080304" pitchFamily="49" charset="-128"/>
                  <a:cs typeface="Times New Roman" panose="02020603050405020304" pitchFamily="18" charset="0"/>
                </a:rPr>
                <a:t>Presented by: Lunatics</a:t>
              </a:r>
              <a:r>
                <a:rPr lang="en-US" sz="3000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Cooper Hewitt"/>
                  <a:ea typeface="Cooper Hewitt"/>
                  <a:cs typeface="Cooper Hewitt"/>
                  <a:sym typeface="Cooper Hewitt"/>
                </a:rPr>
                <a:t>], AI Specialists</a:t>
              </a:r>
            </a:p>
          </p:txBody>
        </p:sp>
      </p:grpSp>
      <p:sp>
        <p:nvSpPr>
          <p:cNvPr id="9" name="TextBox 7">
            <a:extLst>
              <a:ext uri="{FF2B5EF4-FFF2-40B4-BE49-F238E27FC236}">
                <a16:creationId xmlns:a16="http://schemas.microsoft.com/office/drawing/2014/main" id="{14328130-4DB0-B43F-AFF2-82E2DA7D40BD}"/>
              </a:ext>
            </a:extLst>
          </p:cNvPr>
          <p:cNvSpPr txBox="1"/>
          <p:nvPr/>
        </p:nvSpPr>
        <p:spPr>
          <a:xfrm>
            <a:off x="1020548" y="4634298"/>
            <a:ext cx="9029714" cy="23452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  <a:buNone/>
            </a:pPr>
            <a:r>
              <a:rPr lang="en-US" sz="3200" dirty="0">
                <a:solidFill>
                  <a:schemeClr val="accent6">
                    <a:lumMod val="40000"/>
                    <a:lumOff val="60000"/>
                  </a:schemeClr>
                </a:solidFill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Group Members:</a:t>
            </a:r>
            <a:endParaRPr lang="en-IN" sz="3200" dirty="0">
              <a:solidFill>
                <a:schemeClr val="accent6">
                  <a:lumMod val="40000"/>
                  <a:lumOff val="60000"/>
                </a:schemeClr>
              </a:solidFill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  <a:buNone/>
            </a:pPr>
            <a:r>
              <a:rPr lang="en-US" sz="3200" dirty="0">
                <a:solidFill>
                  <a:schemeClr val="accent6">
                    <a:lumMod val="40000"/>
                    <a:lumOff val="60000"/>
                  </a:schemeClr>
                </a:solidFill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• Akshay Harits</a:t>
            </a:r>
            <a:br>
              <a:rPr lang="en-US" sz="3200" dirty="0">
                <a:solidFill>
                  <a:schemeClr val="accent6">
                    <a:lumMod val="40000"/>
                    <a:lumOff val="60000"/>
                  </a:schemeClr>
                </a:solidFill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</a:br>
            <a:r>
              <a:rPr lang="en-US" sz="3200" dirty="0">
                <a:solidFill>
                  <a:schemeClr val="accent6">
                    <a:lumMod val="40000"/>
                    <a:lumOff val="60000"/>
                  </a:schemeClr>
                </a:solidFill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• Lalith Vishnu Ramuni </a:t>
            </a:r>
            <a:br>
              <a:rPr lang="en-US" sz="3200" dirty="0">
                <a:solidFill>
                  <a:schemeClr val="accent6">
                    <a:lumMod val="40000"/>
                    <a:lumOff val="60000"/>
                  </a:schemeClr>
                </a:solidFill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</a:br>
            <a:r>
              <a:rPr lang="en-US" sz="3200" dirty="0">
                <a:solidFill>
                  <a:schemeClr val="accent6">
                    <a:lumMod val="40000"/>
                    <a:lumOff val="60000"/>
                  </a:schemeClr>
                </a:solidFill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• Kripalu Sonar</a:t>
            </a:r>
            <a:endParaRPr lang="en-IN" sz="3200" dirty="0">
              <a:solidFill>
                <a:schemeClr val="accent6">
                  <a:lumMod val="40000"/>
                  <a:lumOff val="60000"/>
                </a:schemeClr>
              </a:solidFill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sp>
        <p:nvSpPr>
          <p:cNvPr id="12" name="TextBox 7">
            <a:extLst>
              <a:ext uri="{FF2B5EF4-FFF2-40B4-BE49-F238E27FC236}">
                <a16:creationId xmlns:a16="http://schemas.microsoft.com/office/drawing/2014/main" id="{2843BF30-891B-3650-B3CE-D48552DC9E19}"/>
              </a:ext>
            </a:extLst>
          </p:cNvPr>
          <p:cNvSpPr txBox="1"/>
          <p:nvPr/>
        </p:nvSpPr>
        <p:spPr>
          <a:xfrm>
            <a:off x="1028686" y="7200900"/>
            <a:ext cx="9029714" cy="5180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  <a:buNone/>
            </a:pPr>
            <a:r>
              <a:rPr lang="en-US" sz="3200" dirty="0">
                <a:solidFill>
                  <a:schemeClr val="accent6">
                    <a:lumMod val="40000"/>
                    <a:lumOff val="60000"/>
                  </a:schemeClr>
                </a:solidFill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College: Indian Institute of Technology Hyderabad</a:t>
            </a:r>
            <a:endParaRPr lang="en-IN" sz="3200" dirty="0">
              <a:solidFill>
                <a:schemeClr val="accent6">
                  <a:lumMod val="40000"/>
                  <a:lumOff val="60000"/>
                </a:schemeClr>
              </a:solidFill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53A1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4204901"/>
            <a:ext cx="7081741" cy="1877197"/>
            <a:chOff x="0" y="0"/>
            <a:chExt cx="9442322" cy="2502930"/>
          </a:xfrm>
        </p:grpSpPr>
        <p:sp>
          <p:nvSpPr>
            <p:cNvPr id="3" name="TextBox 3"/>
            <p:cNvSpPr txBox="1"/>
            <p:nvPr/>
          </p:nvSpPr>
          <p:spPr>
            <a:xfrm>
              <a:off x="0" y="-85725"/>
              <a:ext cx="9442322" cy="695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00"/>
                </a:lnSpc>
                <a:spcBef>
                  <a:spcPct val="0"/>
                </a:spcBef>
              </a:pPr>
              <a:r>
                <a:rPr lang="en-US" sz="3000" b="1" dirty="0">
                  <a:solidFill>
                    <a:srgbClr val="FDF9EF"/>
                  </a:solidFill>
                  <a:latin typeface="Cooper Hewitt Bold"/>
                  <a:ea typeface="Cooper Hewitt Bold"/>
                  <a:cs typeface="Cooper Hewitt Bold"/>
                  <a:sym typeface="Cooper Hewitt Bold"/>
                </a:rPr>
                <a:t>Uploading PDFs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783985"/>
              <a:ext cx="9442322" cy="17189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18160" lvl="1" indent="-259080" algn="l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FDF9EF"/>
                  </a:solidFill>
                  <a:latin typeface="Cooper Hewitt"/>
                  <a:ea typeface="Cooper Hewitt"/>
                  <a:cs typeface="Cooper Hewitt"/>
                  <a:sym typeface="Cooper Hewitt"/>
                </a:rPr>
                <a:t>Click on the upload button</a:t>
              </a:r>
            </a:p>
            <a:p>
              <a:pPr marL="518160" lvl="1" indent="-259080" algn="l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FDF9EF"/>
                  </a:solidFill>
                  <a:latin typeface="Cooper Hewitt"/>
                  <a:ea typeface="Cooper Hewitt"/>
                  <a:cs typeface="Cooper Hewitt"/>
                  <a:sym typeface="Cooper Hewitt"/>
                </a:rPr>
                <a:t>Select the desired PDF file</a:t>
              </a:r>
            </a:p>
            <a:p>
              <a:pPr marL="518160" lvl="1" indent="-259080" algn="l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FDF9EF"/>
                  </a:solidFill>
                  <a:latin typeface="Cooper Hewitt"/>
                  <a:ea typeface="Cooper Hewitt"/>
                  <a:cs typeface="Cooper Hewitt"/>
                  <a:sym typeface="Cooper Hewitt"/>
                </a:rPr>
                <a:t>Wait for processing to complete</a:t>
              </a:r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9144000" y="904875"/>
            <a:ext cx="7307042" cy="20359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218"/>
              </a:lnSpc>
            </a:pPr>
            <a:r>
              <a:rPr lang="en-US" sz="6562" b="1">
                <a:solidFill>
                  <a:srgbClr val="FDF9EF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Usage Instructions Overview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9144000" y="7106470"/>
            <a:ext cx="7081741" cy="1877197"/>
            <a:chOff x="0" y="0"/>
            <a:chExt cx="9442322" cy="2502930"/>
          </a:xfrm>
        </p:grpSpPr>
        <p:sp>
          <p:nvSpPr>
            <p:cNvPr id="7" name="TextBox 7"/>
            <p:cNvSpPr txBox="1"/>
            <p:nvPr/>
          </p:nvSpPr>
          <p:spPr>
            <a:xfrm>
              <a:off x="0" y="-85725"/>
              <a:ext cx="9442322" cy="695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00"/>
                </a:lnSpc>
                <a:spcBef>
                  <a:spcPct val="0"/>
                </a:spcBef>
              </a:pPr>
              <a:r>
                <a:rPr lang="en-US" sz="3000" b="1" dirty="0">
                  <a:solidFill>
                    <a:srgbClr val="FDF9EF"/>
                  </a:solidFill>
                  <a:latin typeface="Cooper Hewitt Bold"/>
                  <a:ea typeface="Cooper Hewitt Bold"/>
                  <a:cs typeface="Cooper Hewitt Bold"/>
                  <a:sym typeface="Cooper Hewitt Bold"/>
                </a:rPr>
                <a:t>Conducting Searches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783985"/>
              <a:ext cx="9442322" cy="17189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18160" lvl="1" indent="-259080" algn="l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FDF9EF"/>
                  </a:solidFill>
                  <a:latin typeface="Cooper Hewitt"/>
                  <a:ea typeface="Cooper Hewitt"/>
                  <a:cs typeface="Cooper Hewitt"/>
                  <a:sym typeface="Cooper Hewitt"/>
                </a:rPr>
                <a:t>Enter keywords in the search box</a:t>
              </a:r>
            </a:p>
            <a:p>
              <a:pPr marL="518160" lvl="1" indent="-259080" algn="l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FDF9EF"/>
                  </a:solidFill>
                  <a:latin typeface="Cooper Hewitt"/>
                  <a:ea typeface="Cooper Hewitt"/>
                  <a:cs typeface="Cooper Hewitt"/>
                  <a:sym typeface="Cooper Hewitt"/>
                </a:rPr>
                <a:t>Review highlighted results on screen</a:t>
              </a:r>
            </a:p>
            <a:p>
              <a:pPr marL="518160" lvl="1" indent="-259080" algn="l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FDF9EF"/>
                  </a:solidFill>
                  <a:latin typeface="Cooper Hewitt"/>
                  <a:ea typeface="Cooper Hewitt"/>
                  <a:cs typeface="Cooper Hewitt"/>
                  <a:sym typeface="Cooper Hewitt"/>
                </a:rPr>
                <a:t>Click for detailed explanations provided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 rot="-5400000">
            <a:off x="-3509824" y="-1549886"/>
            <a:ext cx="10769337" cy="12904434"/>
            <a:chOff x="0" y="0"/>
            <a:chExt cx="14359116" cy="17205912"/>
          </a:xfrm>
        </p:grpSpPr>
        <p:sp>
          <p:nvSpPr>
            <p:cNvPr id="10" name="Freeform 10"/>
            <p:cNvSpPr/>
            <p:nvPr/>
          </p:nvSpPr>
          <p:spPr>
            <a:xfrm>
              <a:off x="9572744" y="0"/>
              <a:ext cx="4786372" cy="17205912"/>
            </a:xfrm>
            <a:custGeom>
              <a:avLst/>
              <a:gdLst/>
              <a:ahLst/>
              <a:cxnLst/>
              <a:rect l="l" t="t" r="r" b="b"/>
              <a:pathLst>
                <a:path w="4786372" h="17205912">
                  <a:moveTo>
                    <a:pt x="0" y="0"/>
                  </a:moveTo>
                  <a:lnTo>
                    <a:pt x="4786372" y="0"/>
                  </a:lnTo>
                  <a:lnTo>
                    <a:pt x="4786372" y="17205912"/>
                  </a:lnTo>
                  <a:lnTo>
                    <a:pt x="0" y="172059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4786372" y="0"/>
              <a:ext cx="4786372" cy="17205912"/>
            </a:xfrm>
            <a:custGeom>
              <a:avLst/>
              <a:gdLst/>
              <a:ahLst/>
              <a:cxnLst/>
              <a:rect l="l" t="t" r="r" b="b"/>
              <a:pathLst>
                <a:path w="4786372" h="17205912">
                  <a:moveTo>
                    <a:pt x="0" y="0"/>
                  </a:moveTo>
                  <a:lnTo>
                    <a:pt x="4786372" y="0"/>
                  </a:lnTo>
                  <a:lnTo>
                    <a:pt x="4786372" y="17205912"/>
                  </a:lnTo>
                  <a:lnTo>
                    <a:pt x="0" y="172059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0" y="0"/>
              <a:ext cx="4786372" cy="17205912"/>
            </a:xfrm>
            <a:custGeom>
              <a:avLst/>
              <a:gdLst/>
              <a:ahLst/>
              <a:cxnLst/>
              <a:rect l="l" t="t" r="r" b="b"/>
              <a:pathLst>
                <a:path w="4786372" h="17205912">
                  <a:moveTo>
                    <a:pt x="0" y="0"/>
                  </a:moveTo>
                  <a:lnTo>
                    <a:pt x="4786372" y="0"/>
                  </a:lnTo>
                  <a:lnTo>
                    <a:pt x="4786372" y="17205912"/>
                  </a:lnTo>
                  <a:lnTo>
                    <a:pt x="0" y="172059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028700" y="882968"/>
            <a:ext cx="6398791" cy="8521064"/>
            <a:chOff x="0" y="0"/>
            <a:chExt cx="812800" cy="1082379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1082379"/>
            </a:xfrm>
            <a:custGeom>
              <a:avLst/>
              <a:gdLst/>
              <a:ahLst/>
              <a:cxnLst/>
              <a:rect l="l" t="t" r="r" b="b"/>
              <a:pathLst>
                <a:path w="812800" h="1082379">
                  <a:moveTo>
                    <a:pt x="68964" y="0"/>
                  </a:moveTo>
                  <a:lnTo>
                    <a:pt x="743836" y="0"/>
                  </a:lnTo>
                  <a:cubicBezTo>
                    <a:pt x="762126" y="0"/>
                    <a:pt x="779667" y="7266"/>
                    <a:pt x="792601" y="20199"/>
                  </a:cubicBezTo>
                  <a:cubicBezTo>
                    <a:pt x="805534" y="33133"/>
                    <a:pt x="812800" y="50674"/>
                    <a:pt x="812800" y="68964"/>
                  </a:cubicBezTo>
                  <a:lnTo>
                    <a:pt x="812800" y="1013415"/>
                  </a:lnTo>
                  <a:cubicBezTo>
                    <a:pt x="812800" y="1031706"/>
                    <a:pt x="805534" y="1049247"/>
                    <a:pt x="792601" y="1062180"/>
                  </a:cubicBezTo>
                  <a:cubicBezTo>
                    <a:pt x="779667" y="1075114"/>
                    <a:pt x="762126" y="1082379"/>
                    <a:pt x="743836" y="1082379"/>
                  </a:cubicBezTo>
                  <a:lnTo>
                    <a:pt x="68964" y="1082379"/>
                  </a:lnTo>
                  <a:cubicBezTo>
                    <a:pt x="50674" y="1082379"/>
                    <a:pt x="33133" y="1075114"/>
                    <a:pt x="20199" y="1062180"/>
                  </a:cubicBezTo>
                  <a:cubicBezTo>
                    <a:pt x="7266" y="1049247"/>
                    <a:pt x="0" y="1031706"/>
                    <a:pt x="0" y="1013415"/>
                  </a:cubicBezTo>
                  <a:lnTo>
                    <a:pt x="0" y="68964"/>
                  </a:lnTo>
                  <a:cubicBezTo>
                    <a:pt x="0" y="50674"/>
                    <a:pt x="7266" y="33133"/>
                    <a:pt x="20199" y="20199"/>
                  </a:cubicBezTo>
                  <a:cubicBezTo>
                    <a:pt x="33133" y="7266"/>
                    <a:pt x="50674" y="0"/>
                    <a:pt x="68964" y="0"/>
                  </a:cubicBezTo>
                  <a:close/>
                </a:path>
              </a:pathLst>
            </a:custGeom>
            <a:blipFill>
              <a:blip r:embed="rId4"/>
              <a:stretch>
                <a:fillRect t="-6567" b="-6567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53A1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573668" y="3333377"/>
            <a:ext cx="6503532" cy="49859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3200" dirty="0">
                <a:solidFill>
                  <a:schemeClr val="accent6">
                    <a:lumMod val="40000"/>
                    <a:lumOff val="60000"/>
                  </a:schemeClr>
                </a:solidFill>
                <a:latin typeface="Cooper Hewitt" panose="020B0604020202020204" charset="0"/>
                <a:ea typeface="Cooper Hewitt" panose="020B0604020202020204" charset="0"/>
              </a:rPr>
              <a:t>Multimodal RAG Engine:</a:t>
            </a:r>
            <a:endParaRPr lang="en-IN" sz="3200" dirty="0">
              <a:solidFill>
                <a:schemeClr val="accent6">
                  <a:lumMod val="40000"/>
                  <a:lumOff val="60000"/>
                </a:schemeClr>
              </a:solidFill>
              <a:latin typeface="Cooper Hewitt" panose="020B0604020202020204" charset="0"/>
              <a:ea typeface="Cooper Hewitt" panose="020B0604020202020204" charset="0"/>
            </a:endParaRPr>
          </a:p>
          <a:p>
            <a:r>
              <a:rPr lang="en-US" sz="3200" dirty="0">
                <a:solidFill>
                  <a:schemeClr val="accent6">
                    <a:lumMod val="40000"/>
                    <a:lumOff val="60000"/>
                  </a:schemeClr>
                </a:solidFill>
                <a:latin typeface="Cooper Hewitt" panose="020B0604020202020204" charset="0"/>
                <a:ea typeface="Cooper Hewitt" panose="020B0604020202020204" charset="0"/>
              </a:rPr>
              <a:t>• Gemini 1.5 with </a:t>
            </a:r>
            <a:r>
              <a:rPr lang="en-US" sz="36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ooper Hewitt" panose="020B0604020202020204" charset="0"/>
                <a:ea typeface="Cooper Hewitt" panose="020B0604020202020204" charset="0"/>
              </a:rPr>
              <a:t>1M</a:t>
            </a:r>
            <a:r>
              <a:rPr lang="en-US" sz="32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ooper Hewitt" panose="020B0604020202020204" charset="0"/>
                <a:ea typeface="Cooper Hewitt" panose="020B0604020202020204" charset="0"/>
              </a:rPr>
              <a:t> </a:t>
            </a:r>
            <a:r>
              <a:rPr lang="en-US" sz="3200" dirty="0">
                <a:solidFill>
                  <a:schemeClr val="accent6">
                    <a:lumMod val="40000"/>
                    <a:lumOff val="60000"/>
                  </a:schemeClr>
                </a:solidFill>
                <a:latin typeface="Cooper Hewitt" panose="020B0604020202020204" charset="0"/>
                <a:ea typeface="Cooper Hewitt" panose="020B0604020202020204" charset="0"/>
              </a:rPr>
              <a:t>token context</a:t>
            </a:r>
          </a:p>
          <a:p>
            <a:br>
              <a:rPr lang="en-US" sz="3200" dirty="0">
                <a:solidFill>
                  <a:schemeClr val="accent6">
                    <a:lumMod val="40000"/>
                    <a:lumOff val="60000"/>
                  </a:schemeClr>
                </a:solidFill>
                <a:latin typeface="Cooper Hewitt" panose="020B0604020202020204" charset="0"/>
                <a:ea typeface="Cooper Hewitt" panose="020B0604020202020204" charset="0"/>
              </a:rPr>
            </a:br>
            <a:r>
              <a:rPr lang="en-US" sz="3200" dirty="0">
                <a:solidFill>
                  <a:schemeClr val="accent6">
                    <a:lumMod val="40000"/>
                    <a:lumOff val="60000"/>
                  </a:schemeClr>
                </a:solidFill>
                <a:latin typeface="Cooper Hewitt" panose="020B0604020202020204" charset="0"/>
                <a:ea typeface="Cooper Hewitt" panose="020B0604020202020204" charset="0"/>
              </a:rPr>
              <a:t>• FAISS + Sentence Transformers</a:t>
            </a:r>
            <a:endParaRPr lang="en-IN" sz="3200" dirty="0">
              <a:solidFill>
                <a:schemeClr val="accent6">
                  <a:lumMod val="40000"/>
                  <a:lumOff val="60000"/>
                </a:schemeClr>
              </a:solidFill>
              <a:latin typeface="Cooper Hewitt" panose="020B0604020202020204" charset="0"/>
              <a:ea typeface="Cooper Hewitt" panose="020B0604020202020204" charset="0"/>
            </a:endParaRPr>
          </a:p>
          <a:p>
            <a:r>
              <a:rPr lang="en-US" sz="3200" dirty="0">
                <a:solidFill>
                  <a:schemeClr val="accent6">
                    <a:lumMod val="40000"/>
                    <a:lumOff val="60000"/>
                  </a:schemeClr>
                </a:solidFill>
                <a:latin typeface="Cooper Hewitt" panose="020B0604020202020204" charset="0"/>
                <a:ea typeface="Cooper Hewitt" panose="020B0604020202020204" charset="0"/>
              </a:rPr>
              <a:t>PDF Intelligence:</a:t>
            </a:r>
          </a:p>
          <a:p>
            <a:endParaRPr lang="en-IN" sz="3200" dirty="0">
              <a:solidFill>
                <a:schemeClr val="accent6">
                  <a:lumMod val="40000"/>
                  <a:lumOff val="60000"/>
                </a:schemeClr>
              </a:solidFill>
              <a:latin typeface="Cooper Hewitt" panose="020B0604020202020204" charset="0"/>
              <a:ea typeface="Cooper Hewitt" panose="020B0604020202020204" charset="0"/>
            </a:endParaRPr>
          </a:p>
          <a:p>
            <a:r>
              <a:rPr lang="en-US" sz="3200" dirty="0">
                <a:solidFill>
                  <a:schemeClr val="accent6">
                    <a:lumMod val="40000"/>
                    <a:lumOff val="60000"/>
                  </a:schemeClr>
                </a:solidFill>
                <a:latin typeface="Cooper Hewitt" panose="020B0604020202020204" charset="0"/>
                <a:ea typeface="Cooper Hewitt" panose="020B0604020202020204" charset="0"/>
              </a:rPr>
              <a:t>• </a:t>
            </a:r>
            <a:r>
              <a:rPr lang="en-US" sz="3200" dirty="0" err="1">
                <a:solidFill>
                  <a:schemeClr val="accent6">
                    <a:lumMod val="40000"/>
                    <a:lumOff val="60000"/>
                  </a:schemeClr>
                </a:solidFill>
                <a:latin typeface="Cooper Hewitt" panose="020B0604020202020204" charset="0"/>
                <a:ea typeface="Cooper Hewitt" panose="020B0604020202020204" charset="0"/>
              </a:rPr>
              <a:t>PyMuPDF</a:t>
            </a:r>
            <a:r>
              <a:rPr lang="en-US" sz="3200" dirty="0">
                <a:solidFill>
                  <a:schemeClr val="accent6">
                    <a:lumMod val="40000"/>
                    <a:lumOff val="60000"/>
                  </a:schemeClr>
                </a:solidFill>
                <a:latin typeface="Cooper Hewitt" panose="020B0604020202020204" charset="0"/>
                <a:ea typeface="Cooper Hewitt" panose="020B0604020202020204" charset="0"/>
              </a:rPr>
              <a:t> + OpenCV (for diagrams)</a:t>
            </a:r>
          </a:p>
          <a:p>
            <a:br>
              <a:rPr lang="en-US" sz="3200" dirty="0">
                <a:solidFill>
                  <a:schemeClr val="accent6">
                    <a:lumMod val="40000"/>
                    <a:lumOff val="60000"/>
                  </a:schemeClr>
                </a:solidFill>
                <a:latin typeface="Cooper Hewitt" panose="020B0604020202020204" charset="0"/>
                <a:ea typeface="Cooper Hewitt" panose="020B0604020202020204" charset="0"/>
              </a:rPr>
            </a:br>
            <a:r>
              <a:rPr lang="en-US" sz="3200" dirty="0">
                <a:solidFill>
                  <a:schemeClr val="accent6">
                    <a:lumMod val="40000"/>
                    <a:lumOff val="60000"/>
                  </a:schemeClr>
                </a:solidFill>
                <a:latin typeface="Cooper Hewitt" panose="020B0604020202020204" charset="0"/>
                <a:ea typeface="Cooper Hewitt" panose="020B0604020202020204" charset="0"/>
              </a:rPr>
              <a:t>• Tesseract OCR (with math &amp; formula support)</a:t>
            </a:r>
            <a:endParaRPr lang="en-IN" sz="3200" dirty="0">
              <a:solidFill>
                <a:schemeClr val="accent6">
                  <a:lumMod val="40000"/>
                  <a:lumOff val="60000"/>
                </a:schemeClr>
              </a:solidFill>
              <a:latin typeface="Cooper Hewitt" panose="020B0604020202020204" charset="0"/>
              <a:ea typeface="Cooper Hewitt" panose="020B0604020202020204" charset="0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573668" y="847725"/>
            <a:ext cx="5855229" cy="1980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769"/>
              </a:lnSpc>
            </a:pPr>
            <a:r>
              <a:rPr lang="en-US" sz="6474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PDF Processing Capabilities</a:t>
            </a:r>
          </a:p>
        </p:txBody>
      </p:sp>
      <p:sp>
        <p:nvSpPr>
          <p:cNvPr id="6" name="Freeform 6"/>
          <p:cNvSpPr/>
          <p:nvPr/>
        </p:nvSpPr>
        <p:spPr>
          <a:xfrm>
            <a:off x="-2308395" y="-150382"/>
            <a:ext cx="2945323" cy="10587763"/>
          </a:xfrm>
          <a:custGeom>
            <a:avLst/>
            <a:gdLst/>
            <a:ahLst/>
            <a:cxnLst/>
            <a:rect l="l" t="t" r="r" b="b"/>
            <a:pathLst>
              <a:path w="2945323" h="10587763">
                <a:moveTo>
                  <a:pt x="0" y="0"/>
                </a:moveTo>
                <a:lnTo>
                  <a:pt x="2945323" y="0"/>
                </a:lnTo>
                <a:lnTo>
                  <a:pt x="2945323" y="10587764"/>
                </a:lnTo>
                <a:lnTo>
                  <a:pt x="0" y="105877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pic>
        <p:nvPicPr>
          <p:cNvPr id="10" name="Picture 9" descr="A room with a large circular object with lights&#10;&#10;AI-generated content may be incorrect.">
            <a:extLst>
              <a:ext uri="{FF2B5EF4-FFF2-40B4-BE49-F238E27FC236}">
                <a16:creationId xmlns:a16="http://schemas.microsoft.com/office/drawing/2014/main" id="{962FED70-2C6D-64C9-E22E-E88E3C23FB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1267" y="846875"/>
            <a:ext cx="7006431" cy="39624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12" name="Picture 11" descr="A black background with white text and blue lines&#10;&#10;AI-generated content may be incorrect.">
            <a:extLst>
              <a:ext uri="{FF2B5EF4-FFF2-40B4-BE49-F238E27FC236}">
                <a16:creationId xmlns:a16="http://schemas.microsoft.com/office/drawing/2014/main" id="{41C0B817-3379-7EA2-ECE6-541113DC87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0200" y="5676900"/>
            <a:ext cx="4039520" cy="228652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16" name="Picture 15" descr="A logo of a company&#10;&#10;AI-generated content may be incorrect.">
            <a:extLst>
              <a:ext uri="{FF2B5EF4-FFF2-40B4-BE49-F238E27FC236}">
                <a16:creationId xmlns:a16="http://schemas.microsoft.com/office/drawing/2014/main" id="{447A1297-5FDB-88B2-4EAC-18F9C3A30A1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400" y="5651500"/>
            <a:ext cx="3760057" cy="228652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53A1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645680" y="-83844"/>
            <a:ext cx="8903455" cy="10587763"/>
            <a:chOff x="0" y="0"/>
            <a:chExt cx="11871273" cy="14117018"/>
          </a:xfrm>
        </p:grpSpPr>
        <p:sp>
          <p:nvSpPr>
            <p:cNvPr id="3" name="Freeform 3"/>
            <p:cNvSpPr/>
            <p:nvPr/>
          </p:nvSpPr>
          <p:spPr>
            <a:xfrm>
              <a:off x="7944175" y="0"/>
              <a:ext cx="3927098" cy="14117018"/>
            </a:xfrm>
            <a:custGeom>
              <a:avLst/>
              <a:gdLst/>
              <a:ahLst/>
              <a:cxnLst/>
              <a:rect l="l" t="t" r="r" b="b"/>
              <a:pathLst>
                <a:path w="3927098" h="14117018">
                  <a:moveTo>
                    <a:pt x="0" y="0"/>
                  </a:moveTo>
                  <a:lnTo>
                    <a:pt x="3927098" y="0"/>
                  </a:lnTo>
                  <a:lnTo>
                    <a:pt x="3927098" y="14117018"/>
                  </a:lnTo>
                  <a:lnTo>
                    <a:pt x="0" y="141170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4" name="Freeform 4"/>
            <p:cNvSpPr/>
            <p:nvPr/>
          </p:nvSpPr>
          <p:spPr>
            <a:xfrm>
              <a:off x="3965198" y="0"/>
              <a:ext cx="3927098" cy="14117018"/>
            </a:xfrm>
            <a:custGeom>
              <a:avLst/>
              <a:gdLst/>
              <a:ahLst/>
              <a:cxnLst/>
              <a:rect l="l" t="t" r="r" b="b"/>
              <a:pathLst>
                <a:path w="3927098" h="14117018">
                  <a:moveTo>
                    <a:pt x="0" y="0"/>
                  </a:moveTo>
                  <a:lnTo>
                    <a:pt x="3927097" y="0"/>
                  </a:lnTo>
                  <a:lnTo>
                    <a:pt x="3927097" y="14117018"/>
                  </a:lnTo>
                  <a:lnTo>
                    <a:pt x="0" y="141170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5" name="Freeform 5"/>
            <p:cNvSpPr/>
            <p:nvPr/>
          </p:nvSpPr>
          <p:spPr>
            <a:xfrm>
              <a:off x="0" y="0"/>
              <a:ext cx="3927098" cy="14117018"/>
            </a:xfrm>
            <a:custGeom>
              <a:avLst/>
              <a:gdLst/>
              <a:ahLst/>
              <a:cxnLst/>
              <a:rect l="l" t="t" r="r" b="b"/>
              <a:pathLst>
                <a:path w="3927098" h="14117018">
                  <a:moveTo>
                    <a:pt x="0" y="0"/>
                  </a:moveTo>
                  <a:lnTo>
                    <a:pt x="3927098" y="0"/>
                  </a:lnTo>
                  <a:lnTo>
                    <a:pt x="3927098" y="14117018"/>
                  </a:lnTo>
                  <a:lnTo>
                    <a:pt x="0" y="141170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9256132" y="1189845"/>
            <a:ext cx="7988324" cy="2493510"/>
            <a:chOff x="0" y="0"/>
            <a:chExt cx="2103921" cy="65672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103921" cy="656727"/>
            </a:xfrm>
            <a:custGeom>
              <a:avLst/>
              <a:gdLst/>
              <a:ahLst/>
              <a:cxnLst/>
              <a:rect l="l" t="t" r="r" b="b"/>
              <a:pathLst>
                <a:path w="2103921" h="656727">
                  <a:moveTo>
                    <a:pt x="24229" y="0"/>
                  </a:moveTo>
                  <a:lnTo>
                    <a:pt x="2079692" y="0"/>
                  </a:lnTo>
                  <a:cubicBezTo>
                    <a:pt x="2093073" y="0"/>
                    <a:pt x="2103921" y="10848"/>
                    <a:pt x="2103921" y="24229"/>
                  </a:cubicBezTo>
                  <a:lnTo>
                    <a:pt x="2103921" y="632498"/>
                  </a:lnTo>
                  <a:cubicBezTo>
                    <a:pt x="2103921" y="645879"/>
                    <a:pt x="2093073" y="656727"/>
                    <a:pt x="2079692" y="656727"/>
                  </a:cubicBezTo>
                  <a:lnTo>
                    <a:pt x="24229" y="656727"/>
                  </a:lnTo>
                  <a:cubicBezTo>
                    <a:pt x="10848" y="656727"/>
                    <a:pt x="0" y="645879"/>
                    <a:pt x="0" y="632498"/>
                  </a:cubicBezTo>
                  <a:lnTo>
                    <a:pt x="0" y="24229"/>
                  </a:lnTo>
                  <a:cubicBezTo>
                    <a:pt x="0" y="10848"/>
                    <a:pt x="10848" y="0"/>
                    <a:pt x="24229" y="0"/>
                  </a:cubicBezTo>
                  <a:close/>
                </a:path>
              </a:pathLst>
            </a:custGeom>
            <a:solidFill>
              <a:srgbClr val="FFF8F6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95250"/>
              <a:ext cx="2103921" cy="7519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83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282652" y="4310978"/>
            <a:ext cx="7988324" cy="2493510"/>
            <a:chOff x="0" y="0"/>
            <a:chExt cx="2103921" cy="65672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103921" cy="656727"/>
            </a:xfrm>
            <a:custGeom>
              <a:avLst/>
              <a:gdLst/>
              <a:ahLst/>
              <a:cxnLst/>
              <a:rect l="l" t="t" r="r" b="b"/>
              <a:pathLst>
                <a:path w="2103921" h="656727">
                  <a:moveTo>
                    <a:pt x="24229" y="0"/>
                  </a:moveTo>
                  <a:lnTo>
                    <a:pt x="2079692" y="0"/>
                  </a:lnTo>
                  <a:cubicBezTo>
                    <a:pt x="2093073" y="0"/>
                    <a:pt x="2103921" y="10848"/>
                    <a:pt x="2103921" y="24229"/>
                  </a:cubicBezTo>
                  <a:lnTo>
                    <a:pt x="2103921" y="632498"/>
                  </a:lnTo>
                  <a:cubicBezTo>
                    <a:pt x="2103921" y="645879"/>
                    <a:pt x="2093073" y="656727"/>
                    <a:pt x="2079692" y="656727"/>
                  </a:cubicBezTo>
                  <a:lnTo>
                    <a:pt x="24229" y="656727"/>
                  </a:lnTo>
                  <a:cubicBezTo>
                    <a:pt x="10848" y="656727"/>
                    <a:pt x="0" y="645879"/>
                    <a:pt x="0" y="632498"/>
                  </a:cubicBezTo>
                  <a:lnTo>
                    <a:pt x="0" y="24229"/>
                  </a:lnTo>
                  <a:cubicBezTo>
                    <a:pt x="0" y="10848"/>
                    <a:pt x="10848" y="0"/>
                    <a:pt x="24229" y="0"/>
                  </a:cubicBezTo>
                  <a:close/>
                </a:path>
              </a:pathLst>
            </a:custGeom>
            <a:solidFill>
              <a:srgbClr val="FFF8F6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95250"/>
              <a:ext cx="2103921" cy="7519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83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573668" y="1364705"/>
            <a:ext cx="6538975" cy="2155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699"/>
              </a:lnSpc>
            </a:pPr>
            <a:r>
              <a:rPr lang="en-US" sz="6999" b="1">
                <a:solidFill>
                  <a:srgbClr val="FDF9EF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Tech Stack Overview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868782" y="1638564"/>
            <a:ext cx="5853467" cy="20447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sz="2000" b="1" dirty="0">
                <a:latin typeface="Cooper Hewitt Bold" panose="020B0604020202020204" charset="0"/>
                <a:ea typeface="Cooper Hewitt Bold" panose="020B0604020202020204" charset="0"/>
              </a:rPr>
              <a:t>PDF Processing</a:t>
            </a:r>
            <a:r>
              <a:rPr lang="en-US" b="1" dirty="0">
                <a:latin typeface="Cooper Hewitt "/>
              </a:rPr>
              <a:t>:</a:t>
            </a:r>
            <a:r>
              <a:rPr lang="en-US" dirty="0">
                <a:latin typeface="Cooper Hewitt "/>
              </a:rPr>
              <a:t> Extracts and cleans text, pulls diagrams, charts, and equations from pages, and uses OCR (</a:t>
            </a:r>
            <a:r>
              <a:rPr lang="en-US" b="1" dirty="0">
                <a:latin typeface="Cooper Hewitt "/>
              </a:rPr>
              <a:t>Tesseract</a:t>
            </a:r>
            <a:r>
              <a:rPr lang="en-US" dirty="0">
                <a:latin typeface="Cooper Hewitt "/>
              </a:rPr>
              <a:t>) for text inside images.</a:t>
            </a:r>
          </a:p>
          <a:p>
            <a:r>
              <a:rPr lang="en-US" b="1" dirty="0">
                <a:latin typeface="Cooper Hewitt Bold" panose="020B0604020202020204" charset="0"/>
                <a:ea typeface="Cooper Hewitt Bold" panose="020B0604020202020204" charset="0"/>
              </a:rPr>
              <a:t>Semantic Search</a:t>
            </a:r>
            <a:r>
              <a:rPr lang="en-US" b="1" dirty="0">
                <a:latin typeface="Cooper Hewitt "/>
              </a:rPr>
              <a:t>:</a:t>
            </a:r>
            <a:r>
              <a:rPr lang="en-US" dirty="0">
                <a:latin typeface="Cooper Hewitt "/>
              </a:rPr>
              <a:t> Uses FAISS vector search over both text and AI-generated image descriptions, with context-aware chunking for better retrieval.</a:t>
            </a:r>
          </a:p>
          <a:p>
            <a:pPr marL="0" lvl="0" indent="0" algn="l">
              <a:lnSpc>
                <a:spcPts val="2883"/>
              </a:lnSpc>
            </a:pPr>
            <a:r>
              <a:rPr lang="en-US" sz="2059" dirty="0">
                <a:solidFill>
                  <a:srgbClr val="1C0C06"/>
                </a:solidFill>
                <a:latin typeface="Cooper Hewitt "/>
                <a:ea typeface="Cooper Hewitt"/>
                <a:cs typeface="Cooper Hewitt"/>
                <a:sym typeface="Cooper Hewitt"/>
              </a:rPr>
              <a:t>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806620" y="1638564"/>
            <a:ext cx="799284" cy="596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850"/>
              </a:lnSpc>
            </a:pPr>
            <a:r>
              <a:rPr lang="en-US" sz="3500" b="1">
                <a:solidFill>
                  <a:srgbClr val="1C0C06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01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2632048" y="4708587"/>
            <a:ext cx="5853467" cy="1511890"/>
            <a:chOff x="0" y="-85725"/>
            <a:chExt cx="7804623" cy="2015853"/>
          </a:xfrm>
        </p:grpSpPr>
        <p:sp>
          <p:nvSpPr>
            <p:cNvPr id="21" name="TextBox 21"/>
            <p:cNvSpPr txBox="1"/>
            <p:nvPr/>
          </p:nvSpPr>
          <p:spPr>
            <a:xfrm>
              <a:off x="0" y="-85725"/>
              <a:ext cx="7804623" cy="6155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00"/>
                </a:lnSpc>
                <a:spcBef>
                  <a:spcPct val="0"/>
                </a:spcBef>
              </a:pPr>
              <a:endParaRPr lang="en-US" sz="3000" b="1" dirty="0">
                <a:solidFill>
                  <a:srgbClr val="1C0C06"/>
                </a:solidFill>
                <a:latin typeface="Cooper Hewitt Bold"/>
                <a:ea typeface="Cooper Hewitt Bold"/>
                <a:cs typeface="Cooper Hewitt Bold"/>
                <a:sym typeface="Cooper Hewitt Bold"/>
              </a:endParaRP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1460769"/>
              <a:ext cx="7804623" cy="4693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883"/>
                </a:lnSpc>
              </a:pPr>
              <a:r>
                <a:rPr lang="en-US" sz="2059" dirty="0">
                  <a:solidFill>
                    <a:srgbClr val="1C0C06"/>
                  </a:solidFill>
                  <a:latin typeface="Cooper Hewitt"/>
                  <a:ea typeface="Cooper Hewitt"/>
                  <a:cs typeface="Cooper Hewitt"/>
                  <a:sym typeface="Cooper Hewitt"/>
                </a:rPr>
                <a:t>.</a:t>
              </a:r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1598489" y="4706206"/>
            <a:ext cx="799284" cy="596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850"/>
              </a:lnSpc>
            </a:pPr>
            <a:r>
              <a:rPr lang="en-US" sz="3500" b="1" dirty="0">
                <a:solidFill>
                  <a:srgbClr val="1C0C06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02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547CBC1F-8853-13D8-EE62-9093AF311F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5626" y="7642108"/>
            <a:ext cx="14613389" cy="2133898"/>
          </a:xfrm>
          <a:prstGeom prst="rect">
            <a:avLst/>
          </a:prstGeom>
        </p:spPr>
      </p:pic>
      <p:sp>
        <p:nvSpPr>
          <p:cNvPr id="30" name="TextBox 18">
            <a:extLst>
              <a:ext uri="{FF2B5EF4-FFF2-40B4-BE49-F238E27FC236}">
                <a16:creationId xmlns:a16="http://schemas.microsoft.com/office/drawing/2014/main" id="{E16DB84A-AFC0-9B27-EEFF-FA5DABF83C81}"/>
              </a:ext>
            </a:extLst>
          </p:cNvPr>
          <p:cNvSpPr txBox="1"/>
          <p:nvPr/>
        </p:nvSpPr>
        <p:spPr>
          <a:xfrm>
            <a:off x="2397773" y="4674301"/>
            <a:ext cx="5853467" cy="16619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b="1" dirty="0" err="1">
                <a:latin typeface="Cooper Hewitt Bold" panose="020B0604020202020204" charset="0"/>
                <a:ea typeface="Cooper Hewitt Bold" panose="020B0604020202020204" charset="0"/>
              </a:rPr>
              <a:t>Streamlit</a:t>
            </a:r>
            <a:r>
              <a:rPr lang="en-US" b="1" dirty="0">
                <a:latin typeface="Cooper Hewitt Bold" panose="020B0604020202020204" charset="0"/>
                <a:ea typeface="Cooper Hewitt Bold" panose="020B0604020202020204" charset="0"/>
              </a:rPr>
              <a:t> — </a:t>
            </a:r>
            <a:r>
              <a:rPr lang="en-US" b="1" dirty="0">
                <a:latin typeface="Cooper Hewitt" panose="020B0604020202020204" charset="0"/>
                <a:ea typeface="Cooper Hewitt" panose="020B0604020202020204" charset="0"/>
              </a:rPr>
              <a:t>Rapid Python-based framework for building interactive data apps and dashboards without frontend coding</a:t>
            </a:r>
            <a:r>
              <a:rPr lang="en-US" b="1" dirty="0">
                <a:latin typeface="Cooper Hewitt Bold" panose="020B0604020202020204" charset="0"/>
                <a:ea typeface="Cooper Hewitt Bold" panose="020B0604020202020204" charset="0"/>
              </a:rPr>
              <a:t>.</a:t>
            </a:r>
          </a:p>
          <a:p>
            <a:r>
              <a:rPr lang="en-US" b="1" dirty="0">
                <a:latin typeface="Cooper Hewitt Bold" panose="020B0604020202020204" charset="0"/>
                <a:ea typeface="Cooper Hewitt Bold" panose="020B0604020202020204" charset="0"/>
              </a:rPr>
              <a:t>Google Gemini 1.5 (Vision + Text) </a:t>
            </a:r>
            <a:r>
              <a:rPr lang="en-US" b="1" dirty="0">
                <a:latin typeface="Cooper Hewitt "/>
                <a:ea typeface="Cooper Hewitt Bold" panose="020B0604020202020204" charset="0"/>
              </a:rPr>
              <a:t>— Advanced multimodal large language model enabling seamless understanding of both images and text.</a:t>
            </a:r>
            <a:endParaRPr lang="en-US" dirty="0">
              <a:latin typeface="Cooper Hewitt "/>
              <a:ea typeface="Cooper Hewitt" panose="020B0604020202020204" charset="0"/>
            </a:endParaRPr>
          </a:p>
        </p:txBody>
      </p:sp>
      <p:sp>
        <p:nvSpPr>
          <p:cNvPr id="12" name="TextBox 23">
            <a:extLst>
              <a:ext uri="{FF2B5EF4-FFF2-40B4-BE49-F238E27FC236}">
                <a16:creationId xmlns:a16="http://schemas.microsoft.com/office/drawing/2014/main" id="{180743C5-6EEB-895B-6E7D-96D56E06A2C5}"/>
              </a:ext>
            </a:extLst>
          </p:cNvPr>
          <p:cNvSpPr txBox="1"/>
          <p:nvPr/>
        </p:nvSpPr>
        <p:spPr>
          <a:xfrm>
            <a:off x="9806620" y="2546720"/>
            <a:ext cx="799284" cy="596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850"/>
              </a:lnSpc>
            </a:pPr>
            <a:r>
              <a:rPr lang="en-US" sz="3500" b="1" dirty="0">
                <a:solidFill>
                  <a:srgbClr val="1C0C06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02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53A1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645680" y="-83844"/>
            <a:ext cx="8903455" cy="10587763"/>
            <a:chOff x="0" y="0"/>
            <a:chExt cx="11871273" cy="14117018"/>
          </a:xfrm>
        </p:grpSpPr>
        <p:sp>
          <p:nvSpPr>
            <p:cNvPr id="3" name="Freeform 3"/>
            <p:cNvSpPr/>
            <p:nvPr/>
          </p:nvSpPr>
          <p:spPr>
            <a:xfrm>
              <a:off x="7944175" y="0"/>
              <a:ext cx="3927098" cy="14117018"/>
            </a:xfrm>
            <a:custGeom>
              <a:avLst/>
              <a:gdLst/>
              <a:ahLst/>
              <a:cxnLst/>
              <a:rect l="l" t="t" r="r" b="b"/>
              <a:pathLst>
                <a:path w="3927098" h="14117018">
                  <a:moveTo>
                    <a:pt x="0" y="0"/>
                  </a:moveTo>
                  <a:lnTo>
                    <a:pt x="3927098" y="0"/>
                  </a:lnTo>
                  <a:lnTo>
                    <a:pt x="3927098" y="14117018"/>
                  </a:lnTo>
                  <a:lnTo>
                    <a:pt x="0" y="141170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4" name="Freeform 4"/>
            <p:cNvSpPr/>
            <p:nvPr/>
          </p:nvSpPr>
          <p:spPr>
            <a:xfrm>
              <a:off x="3965198" y="0"/>
              <a:ext cx="3927098" cy="14117018"/>
            </a:xfrm>
            <a:custGeom>
              <a:avLst/>
              <a:gdLst/>
              <a:ahLst/>
              <a:cxnLst/>
              <a:rect l="l" t="t" r="r" b="b"/>
              <a:pathLst>
                <a:path w="3927098" h="14117018">
                  <a:moveTo>
                    <a:pt x="0" y="0"/>
                  </a:moveTo>
                  <a:lnTo>
                    <a:pt x="3927097" y="0"/>
                  </a:lnTo>
                  <a:lnTo>
                    <a:pt x="3927097" y="14117018"/>
                  </a:lnTo>
                  <a:lnTo>
                    <a:pt x="0" y="141170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5" name="Freeform 5"/>
            <p:cNvSpPr/>
            <p:nvPr/>
          </p:nvSpPr>
          <p:spPr>
            <a:xfrm>
              <a:off x="0" y="0"/>
              <a:ext cx="3927098" cy="14117018"/>
            </a:xfrm>
            <a:custGeom>
              <a:avLst/>
              <a:gdLst/>
              <a:ahLst/>
              <a:cxnLst/>
              <a:rect l="l" t="t" r="r" b="b"/>
              <a:pathLst>
                <a:path w="3927098" h="14117018">
                  <a:moveTo>
                    <a:pt x="0" y="0"/>
                  </a:moveTo>
                  <a:lnTo>
                    <a:pt x="3927098" y="0"/>
                  </a:lnTo>
                  <a:lnTo>
                    <a:pt x="3927098" y="14117018"/>
                  </a:lnTo>
                  <a:lnTo>
                    <a:pt x="0" y="141170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9270976" y="1257775"/>
            <a:ext cx="7988324" cy="2493510"/>
            <a:chOff x="0" y="0"/>
            <a:chExt cx="2103921" cy="65672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103921" cy="656727"/>
            </a:xfrm>
            <a:custGeom>
              <a:avLst/>
              <a:gdLst/>
              <a:ahLst/>
              <a:cxnLst/>
              <a:rect l="l" t="t" r="r" b="b"/>
              <a:pathLst>
                <a:path w="2103921" h="656727">
                  <a:moveTo>
                    <a:pt x="24229" y="0"/>
                  </a:moveTo>
                  <a:lnTo>
                    <a:pt x="2079692" y="0"/>
                  </a:lnTo>
                  <a:cubicBezTo>
                    <a:pt x="2093073" y="0"/>
                    <a:pt x="2103921" y="10848"/>
                    <a:pt x="2103921" y="24229"/>
                  </a:cubicBezTo>
                  <a:lnTo>
                    <a:pt x="2103921" y="632498"/>
                  </a:lnTo>
                  <a:cubicBezTo>
                    <a:pt x="2103921" y="645879"/>
                    <a:pt x="2093073" y="656727"/>
                    <a:pt x="2079692" y="656727"/>
                  </a:cubicBezTo>
                  <a:lnTo>
                    <a:pt x="24229" y="656727"/>
                  </a:lnTo>
                  <a:cubicBezTo>
                    <a:pt x="10848" y="656727"/>
                    <a:pt x="0" y="645879"/>
                    <a:pt x="0" y="632498"/>
                  </a:cubicBezTo>
                  <a:lnTo>
                    <a:pt x="0" y="24229"/>
                  </a:lnTo>
                  <a:cubicBezTo>
                    <a:pt x="0" y="10848"/>
                    <a:pt x="10848" y="0"/>
                    <a:pt x="24229" y="0"/>
                  </a:cubicBezTo>
                  <a:close/>
                </a:path>
              </a:pathLst>
            </a:custGeom>
            <a:solidFill>
              <a:srgbClr val="FFF8F6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85725"/>
              <a:ext cx="2103921" cy="7424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9270976" y="3963282"/>
            <a:ext cx="7988324" cy="2493510"/>
            <a:chOff x="0" y="0"/>
            <a:chExt cx="2103921" cy="65672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103921" cy="656727"/>
            </a:xfrm>
            <a:custGeom>
              <a:avLst/>
              <a:gdLst/>
              <a:ahLst/>
              <a:cxnLst/>
              <a:rect l="l" t="t" r="r" b="b"/>
              <a:pathLst>
                <a:path w="2103921" h="656727">
                  <a:moveTo>
                    <a:pt x="24229" y="0"/>
                  </a:moveTo>
                  <a:lnTo>
                    <a:pt x="2079692" y="0"/>
                  </a:lnTo>
                  <a:cubicBezTo>
                    <a:pt x="2093073" y="0"/>
                    <a:pt x="2103921" y="10848"/>
                    <a:pt x="2103921" y="24229"/>
                  </a:cubicBezTo>
                  <a:lnTo>
                    <a:pt x="2103921" y="632498"/>
                  </a:lnTo>
                  <a:cubicBezTo>
                    <a:pt x="2103921" y="645879"/>
                    <a:pt x="2093073" y="656727"/>
                    <a:pt x="2079692" y="656727"/>
                  </a:cubicBezTo>
                  <a:lnTo>
                    <a:pt x="24229" y="656727"/>
                  </a:lnTo>
                  <a:cubicBezTo>
                    <a:pt x="10848" y="656727"/>
                    <a:pt x="0" y="645879"/>
                    <a:pt x="0" y="632498"/>
                  </a:cubicBezTo>
                  <a:lnTo>
                    <a:pt x="0" y="24229"/>
                  </a:lnTo>
                  <a:cubicBezTo>
                    <a:pt x="0" y="10848"/>
                    <a:pt x="10848" y="0"/>
                    <a:pt x="24229" y="0"/>
                  </a:cubicBezTo>
                  <a:close/>
                </a:path>
              </a:pathLst>
            </a:custGeom>
            <a:solidFill>
              <a:srgbClr val="FFF8F6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85725"/>
              <a:ext cx="2103921" cy="7424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0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9270976" y="6668790"/>
            <a:ext cx="7988324" cy="2493510"/>
            <a:chOff x="0" y="0"/>
            <a:chExt cx="2103921" cy="656727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103921" cy="656727"/>
            </a:xfrm>
            <a:custGeom>
              <a:avLst/>
              <a:gdLst/>
              <a:ahLst/>
              <a:cxnLst/>
              <a:rect l="l" t="t" r="r" b="b"/>
              <a:pathLst>
                <a:path w="2103921" h="656727">
                  <a:moveTo>
                    <a:pt x="24229" y="0"/>
                  </a:moveTo>
                  <a:lnTo>
                    <a:pt x="2079692" y="0"/>
                  </a:lnTo>
                  <a:cubicBezTo>
                    <a:pt x="2093073" y="0"/>
                    <a:pt x="2103921" y="10848"/>
                    <a:pt x="2103921" y="24229"/>
                  </a:cubicBezTo>
                  <a:lnTo>
                    <a:pt x="2103921" y="632498"/>
                  </a:lnTo>
                  <a:cubicBezTo>
                    <a:pt x="2103921" y="645879"/>
                    <a:pt x="2093073" y="656727"/>
                    <a:pt x="2079692" y="656727"/>
                  </a:cubicBezTo>
                  <a:lnTo>
                    <a:pt x="24229" y="656727"/>
                  </a:lnTo>
                  <a:cubicBezTo>
                    <a:pt x="10848" y="656727"/>
                    <a:pt x="0" y="645879"/>
                    <a:pt x="0" y="632498"/>
                  </a:cubicBezTo>
                  <a:lnTo>
                    <a:pt x="0" y="24229"/>
                  </a:lnTo>
                  <a:cubicBezTo>
                    <a:pt x="0" y="10848"/>
                    <a:pt x="10848" y="0"/>
                    <a:pt x="24229" y="0"/>
                  </a:cubicBezTo>
                  <a:close/>
                </a:path>
              </a:pathLst>
            </a:custGeom>
            <a:solidFill>
              <a:srgbClr val="FFF8F6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85725"/>
              <a:ext cx="2103921" cy="7424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0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573668" y="1364705"/>
            <a:ext cx="6538975" cy="2155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699"/>
              </a:lnSpc>
            </a:pPr>
            <a:r>
              <a:rPr lang="en-US" sz="6999" b="1">
                <a:solidFill>
                  <a:srgbClr val="FDF9EF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Installation Steps Overview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10840179" y="1705239"/>
            <a:ext cx="5853467" cy="1452307"/>
            <a:chOff x="0" y="0"/>
            <a:chExt cx="7804623" cy="1936410"/>
          </a:xfrm>
        </p:grpSpPr>
        <p:sp>
          <p:nvSpPr>
            <p:cNvPr id="17" name="TextBox 17"/>
            <p:cNvSpPr txBox="1"/>
            <p:nvPr/>
          </p:nvSpPr>
          <p:spPr>
            <a:xfrm>
              <a:off x="0" y="-85725"/>
              <a:ext cx="7804623" cy="13049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00"/>
                </a:lnSpc>
                <a:spcBef>
                  <a:spcPct val="0"/>
                </a:spcBef>
              </a:pPr>
              <a:r>
                <a:rPr lang="en-US" sz="3000" b="1">
                  <a:solidFill>
                    <a:srgbClr val="1C0C06"/>
                  </a:solidFill>
                  <a:latin typeface="Cooper Hewitt Bold"/>
                  <a:ea typeface="Cooper Hewitt Bold"/>
                  <a:cs typeface="Cooper Hewitt Bold"/>
                  <a:sym typeface="Cooper Hewitt Bold"/>
                </a:rPr>
                <a:t>System Requirements for AI Textbook Tutor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1470294"/>
              <a:ext cx="7804623" cy="4661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650"/>
                </a:lnSpc>
              </a:pPr>
              <a:r>
                <a:rPr lang="en-US" sz="1893">
                  <a:solidFill>
                    <a:srgbClr val="1C0C06"/>
                  </a:solidFill>
                  <a:latin typeface="Cooper Hewitt"/>
                  <a:ea typeface="Cooper Hewitt"/>
                  <a:cs typeface="Cooper Hewitt"/>
                  <a:sym typeface="Cooper Hewitt"/>
                </a:rPr>
                <a:t>Ensure your system meets the </a:t>
              </a:r>
              <a:r>
                <a:rPr lang="en-US" sz="1893" b="1">
                  <a:solidFill>
                    <a:srgbClr val="1C0C06"/>
                  </a:solidFill>
                  <a:latin typeface="Cooper Hewitt Bold"/>
                  <a:ea typeface="Cooper Hewitt Bold"/>
                  <a:cs typeface="Cooper Hewitt Bold"/>
                  <a:sym typeface="Cooper Hewitt Bold"/>
                </a:rPr>
                <a:t>minimum requirements</a:t>
              </a:r>
              <a:r>
                <a:rPr lang="en-US" sz="1893">
                  <a:solidFill>
                    <a:srgbClr val="1C0C06"/>
                  </a:solidFill>
                  <a:latin typeface="Cooper Hewitt"/>
                  <a:ea typeface="Cooper Hewitt"/>
                  <a:cs typeface="Cooper Hewitt"/>
                  <a:sym typeface="Cooper Hewitt"/>
                </a:rPr>
                <a:t>.</a:t>
              </a:r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9806620" y="1638564"/>
            <a:ext cx="799284" cy="596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850"/>
              </a:lnSpc>
            </a:pPr>
            <a:r>
              <a:rPr lang="en-US" sz="3500" b="1">
                <a:solidFill>
                  <a:srgbClr val="1C0C06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01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10840179" y="4447460"/>
            <a:ext cx="5853467" cy="1452307"/>
            <a:chOff x="0" y="0"/>
            <a:chExt cx="7804623" cy="1936410"/>
          </a:xfrm>
        </p:grpSpPr>
        <p:sp>
          <p:nvSpPr>
            <p:cNvPr id="21" name="TextBox 21"/>
            <p:cNvSpPr txBox="1"/>
            <p:nvPr/>
          </p:nvSpPr>
          <p:spPr>
            <a:xfrm>
              <a:off x="0" y="-85725"/>
              <a:ext cx="7804623" cy="13049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00"/>
                </a:lnSpc>
                <a:spcBef>
                  <a:spcPct val="0"/>
                </a:spcBef>
              </a:pPr>
              <a:r>
                <a:rPr lang="en-US" sz="3000" b="1">
                  <a:solidFill>
                    <a:srgbClr val="1C0C06"/>
                  </a:solidFill>
                  <a:latin typeface="Cooper Hewitt Bold"/>
                  <a:ea typeface="Cooper Hewitt Bold"/>
                  <a:cs typeface="Cooper Hewitt Bold"/>
                  <a:sym typeface="Cooper Hewitt Bold"/>
                </a:rPr>
                <a:t>Setup Instructions for Installation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1470294"/>
              <a:ext cx="7804623" cy="4661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650"/>
                </a:lnSpc>
              </a:pPr>
              <a:r>
                <a:rPr lang="en-US" sz="1893">
                  <a:solidFill>
                    <a:srgbClr val="1C0C06"/>
                  </a:solidFill>
                  <a:latin typeface="Cooper Hewitt"/>
                  <a:ea typeface="Cooper Hewitt"/>
                  <a:cs typeface="Cooper Hewitt"/>
                  <a:sym typeface="Cooper Hewitt"/>
                </a:rPr>
                <a:t>Follow the steps to </a:t>
              </a:r>
              <a:r>
                <a:rPr lang="en-US" sz="1893" b="1">
                  <a:solidFill>
                    <a:srgbClr val="1C0C06"/>
                  </a:solidFill>
                  <a:latin typeface="Cooper Hewitt Bold"/>
                  <a:ea typeface="Cooper Hewitt Bold"/>
                  <a:cs typeface="Cooper Hewitt Bold"/>
                  <a:sym typeface="Cooper Hewitt Bold"/>
                </a:rPr>
                <a:t>successfully install</a:t>
              </a:r>
              <a:r>
                <a:rPr lang="en-US" sz="1893">
                  <a:solidFill>
                    <a:srgbClr val="1C0C06"/>
                  </a:solidFill>
                  <a:latin typeface="Cooper Hewitt"/>
                  <a:ea typeface="Cooper Hewitt"/>
                  <a:cs typeface="Cooper Hewitt"/>
                  <a:sym typeface="Cooper Hewitt"/>
                </a:rPr>
                <a:t> the software.</a:t>
              </a:r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9806620" y="4380785"/>
            <a:ext cx="799284" cy="596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850"/>
              </a:lnSpc>
            </a:pPr>
            <a:r>
              <a:rPr lang="en-US" sz="3500" b="1">
                <a:solidFill>
                  <a:srgbClr val="1C0C06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02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10840179" y="7189681"/>
            <a:ext cx="5853467" cy="1452307"/>
            <a:chOff x="0" y="0"/>
            <a:chExt cx="7804623" cy="1936410"/>
          </a:xfrm>
        </p:grpSpPr>
        <p:sp>
          <p:nvSpPr>
            <p:cNvPr id="25" name="TextBox 25"/>
            <p:cNvSpPr txBox="1"/>
            <p:nvPr/>
          </p:nvSpPr>
          <p:spPr>
            <a:xfrm>
              <a:off x="0" y="-85725"/>
              <a:ext cx="7804623" cy="13049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00"/>
                </a:lnSpc>
                <a:spcBef>
                  <a:spcPct val="0"/>
                </a:spcBef>
              </a:pPr>
              <a:r>
                <a:rPr lang="en-US" sz="3000" b="1">
                  <a:solidFill>
                    <a:srgbClr val="1C0C06"/>
                  </a:solidFill>
                  <a:latin typeface="Cooper Hewitt Bold"/>
                  <a:ea typeface="Cooper Hewitt Bold"/>
                  <a:cs typeface="Cooper Hewitt Bold"/>
                  <a:sym typeface="Cooper Hewitt Bold"/>
                </a:rPr>
                <a:t>Common Issues During Installation</a:t>
              </a: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1470294"/>
              <a:ext cx="7804623" cy="4661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650"/>
                </a:lnSpc>
              </a:pPr>
              <a:r>
                <a:rPr lang="en-US" sz="1893">
                  <a:solidFill>
                    <a:srgbClr val="1C0C06"/>
                  </a:solidFill>
                  <a:latin typeface="Cooper Hewitt"/>
                  <a:ea typeface="Cooper Hewitt"/>
                  <a:cs typeface="Cooper Hewitt"/>
                  <a:sym typeface="Cooper Hewitt"/>
                </a:rPr>
                <a:t>Troubleshoot problems by checking </a:t>
              </a:r>
              <a:r>
                <a:rPr lang="en-US" sz="1893" b="1">
                  <a:solidFill>
                    <a:srgbClr val="1C0C06"/>
                  </a:solidFill>
                  <a:latin typeface="Cooper Hewitt Bold"/>
                  <a:ea typeface="Cooper Hewitt Bold"/>
                  <a:cs typeface="Cooper Hewitt Bold"/>
                  <a:sym typeface="Cooper Hewitt Bold"/>
                </a:rPr>
                <a:t>error messages</a:t>
              </a:r>
              <a:r>
                <a:rPr lang="en-US" sz="1893">
                  <a:solidFill>
                    <a:srgbClr val="1C0C06"/>
                  </a:solidFill>
                  <a:latin typeface="Cooper Hewitt"/>
                  <a:ea typeface="Cooper Hewitt"/>
                  <a:cs typeface="Cooper Hewitt"/>
                  <a:sym typeface="Cooper Hewitt"/>
                </a:rPr>
                <a:t>.</a:t>
              </a:r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9806620" y="7123006"/>
            <a:ext cx="799284" cy="596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850"/>
              </a:lnSpc>
            </a:pPr>
            <a:r>
              <a:rPr lang="en-US" sz="3500" b="1">
                <a:solidFill>
                  <a:srgbClr val="1C0C06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03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53A1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717614" y="1247466"/>
            <a:ext cx="14852771" cy="1184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699"/>
              </a:lnSpc>
            </a:pPr>
            <a:r>
              <a:rPr lang="en-US" sz="6999" b="1">
                <a:solidFill>
                  <a:srgbClr val="FDF9EF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AI Answering Features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717614" y="3143205"/>
            <a:ext cx="7273986" cy="2696007"/>
            <a:chOff x="0" y="0"/>
            <a:chExt cx="1590904" cy="58964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590904" cy="589648"/>
            </a:xfrm>
            <a:custGeom>
              <a:avLst/>
              <a:gdLst/>
              <a:ahLst/>
              <a:cxnLst/>
              <a:rect l="l" t="t" r="r" b="b"/>
              <a:pathLst>
                <a:path w="1590904" h="589648">
                  <a:moveTo>
                    <a:pt x="23415" y="0"/>
                  </a:moveTo>
                  <a:lnTo>
                    <a:pt x="1567489" y="0"/>
                  </a:lnTo>
                  <a:cubicBezTo>
                    <a:pt x="1573699" y="0"/>
                    <a:pt x="1579654" y="2467"/>
                    <a:pt x="1584046" y="6858"/>
                  </a:cubicBezTo>
                  <a:cubicBezTo>
                    <a:pt x="1588437" y="11249"/>
                    <a:pt x="1590904" y="17205"/>
                    <a:pt x="1590904" y="23415"/>
                  </a:cubicBezTo>
                  <a:lnTo>
                    <a:pt x="1590904" y="566232"/>
                  </a:lnTo>
                  <a:cubicBezTo>
                    <a:pt x="1590904" y="579164"/>
                    <a:pt x="1580420" y="589648"/>
                    <a:pt x="1567489" y="589648"/>
                  </a:cubicBezTo>
                  <a:lnTo>
                    <a:pt x="23415" y="589648"/>
                  </a:lnTo>
                  <a:cubicBezTo>
                    <a:pt x="17205" y="589648"/>
                    <a:pt x="11249" y="587181"/>
                    <a:pt x="6858" y="582789"/>
                  </a:cubicBezTo>
                  <a:cubicBezTo>
                    <a:pt x="2467" y="578398"/>
                    <a:pt x="0" y="572442"/>
                    <a:pt x="0" y="566232"/>
                  </a:cubicBezTo>
                  <a:lnTo>
                    <a:pt x="0" y="23415"/>
                  </a:lnTo>
                  <a:cubicBezTo>
                    <a:pt x="0" y="17205"/>
                    <a:pt x="2467" y="11249"/>
                    <a:pt x="6858" y="6858"/>
                  </a:cubicBezTo>
                  <a:cubicBezTo>
                    <a:pt x="11249" y="2467"/>
                    <a:pt x="17205" y="0"/>
                    <a:pt x="23415" y="0"/>
                  </a:cubicBezTo>
                  <a:close/>
                </a:path>
              </a:pathLst>
            </a:custGeom>
            <a:solidFill>
              <a:srgbClr val="FFF8F6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95250"/>
              <a:ext cx="1590904" cy="684898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marL="0" lvl="1" indent="0" algn="ctr">
                <a:lnSpc>
                  <a:spcPts val="325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-290334" y="6359156"/>
            <a:ext cx="18868667" cy="4242251"/>
          </a:xfrm>
          <a:custGeom>
            <a:avLst/>
            <a:gdLst/>
            <a:ahLst/>
            <a:cxnLst/>
            <a:rect l="l" t="t" r="r" b="b"/>
            <a:pathLst>
              <a:path w="18868667" h="4242251">
                <a:moveTo>
                  <a:pt x="0" y="0"/>
                </a:moveTo>
                <a:lnTo>
                  <a:pt x="18868668" y="0"/>
                </a:lnTo>
                <a:lnTo>
                  <a:pt x="18868668" y="4242251"/>
                </a:lnTo>
                <a:lnTo>
                  <a:pt x="0" y="42422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7" name="Group 7"/>
          <p:cNvGrpSpPr/>
          <p:nvPr/>
        </p:nvGrpSpPr>
        <p:grpSpPr>
          <a:xfrm>
            <a:off x="1717614" y="6134055"/>
            <a:ext cx="7273986" cy="2696007"/>
            <a:chOff x="0" y="0"/>
            <a:chExt cx="1590904" cy="58964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590904" cy="589648"/>
            </a:xfrm>
            <a:custGeom>
              <a:avLst/>
              <a:gdLst/>
              <a:ahLst/>
              <a:cxnLst/>
              <a:rect l="l" t="t" r="r" b="b"/>
              <a:pathLst>
                <a:path w="1590904" h="589648">
                  <a:moveTo>
                    <a:pt x="23415" y="0"/>
                  </a:moveTo>
                  <a:lnTo>
                    <a:pt x="1567489" y="0"/>
                  </a:lnTo>
                  <a:cubicBezTo>
                    <a:pt x="1573699" y="0"/>
                    <a:pt x="1579654" y="2467"/>
                    <a:pt x="1584046" y="6858"/>
                  </a:cubicBezTo>
                  <a:cubicBezTo>
                    <a:pt x="1588437" y="11249"/>
                    <a:pt x="1590904" y="17205"/>
                    <a:pt x="1590904" y="23415"/>
                  </a:cubicBezTo>
                  <a:lnTo>
                    <a:pt x="1590904" y="566232"/>
                  </a:lnTo>
                  <a:cubicBezTo>
                    <a:pt x="1590904" y="579164"/>
                    <a:pt x="1580420" y="589648"/>
                    <a:pt x="1567489" y="589648"/>
                  </a:cubicBezTo>
                  <a:lnTo>
                    <a:pt x="23415" y="589648"/>
                  </a:lnTo>
                  <a:cubicBezTo>
                    <a:pt x="17205" y="589648"/>
                    <a:pt x="11249" y="587181"/>
                    <a:pt x="6858" y="582789"/>
                  </a:cubicBezTo>
                  <a:cubicBezTo>
                    <a:pt x="2467" y="578398"/>
                    <a:pt x="0" y="572442"/>
                    <a:pt x="0" y="566232"/>
                  </a:cubicBezTo>
                  <a:lnTo>
                    <a:pt x="0" y="23415"/>
                  </a:lnTo>
                  <a:cubicBezTo>
                    <a:pt x="0" y="17205"/>
                    <a:pt x="2467" y="11249"/>
                    <a:pt x="6858" y="6858"/>
                  </a:cubicBezTo>
                  <a:cubicBezTo>
                    <a:pt x="11249" y="2467"/>
                    <a:pt x="17205" y="0"/>
                    <a:pt x="23415" y="0"/>
                  </a:cubicBezTo>
                  <a:close/>
                </a:path>
              </a:pathLst>
            </a:custGeom>
            <a:solidFill>
              <a:srgbClr val="FFF8F6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95250"/>
              <a:ext cx="1590904" cy="684898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marL="0" lvl="1" indent="0" algn="ctr">
                <a:lnSpc>
                  <a:spcPts val="325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9286538" y="3142732"/>
            <a:ext cx="7273986" cy="2696007"/>
            <a:chOff x="0" y="0"/>
            <a:chExt cx="1590904" cy="589648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590904" cy="589648"/>
            </a:xfrm>
            <a:custGeom>
              <a:avLst/>
              <a:gdLst/>
              <a:ahLst/>
              <a:cxnLst/>
              <a:rect l="l" t="t" r="r" b="b"/>
              <a:pathLst>
                <a:path w="1590904" h="589648">
                  <a:moveTo>
                    <a:pt x="23415" y="0"/>
                  </a:moveTo>
                  <a:lnTo>
                    <a:pt x="1567489" y="0"/>
                  </a:lnTo>
                  <a:cubicBezTo>
                    <a:pt x="1573699" y="0"/>
                    <a:pt x="1579654" y="2467"/>
                    <a:pt x="1584046" y="6858"/>
                  </a:cubicBezTo>
                  <a:cubicBezTo>
                    <a:pt x="1588437" y="11249"/>
                    <a:pt x="1590904" y="17205"/>
                    <a:pt x="1590904" y="23415"/>
                  </a:cubicBezTo>
                  <a:lnTo>
                    <a:pt x="1590904" y="566232"/>
                  </a:lnTo>
                  <a:cubicBezTo>
                    <a:pt x="1590904" y="579164"/>
                    <a:pt x="1580420" y="589648"/>
                    <a:pt x="1567489" y="589648"/>
                  </a:cubicBezTo>
                  <a:lnTo>
                    <a:pt x="23415" y="589648"/>
                  </a:lnTo>
                  <a:cubicBezTo>
                    <a:pt x="17205" y="589648"/>
                    <a:pt x="11249" y="587181"/>
                    <a:pt x="6858" y="582789"/>
                  </a:cubicBezTo>
                  <a:cubicBezTo>
                    <a:pt x="2467" y="578398"/>
                    <a:pt x="0" y="572442"/>
                    <a:pt x="0" y="566232"/>
                  </a:cubicBezTo>
                  <a:lnTo>
                    <a:pt x="0" y="23415"/>
                  </a:lnTo>
                  <a:cubicBezTo>
                    <a:pt x="0" y="17205"/>
                    <a:pt x="2467" y="11249"/>
                    <a:pt x="6858" y="6858"/>
                  </a:cubicBezTo>
                  <a:cubicBezTo>
                    <a:pt x="11249" y="2467"/>
                    <a:pt x="17205" y="0"/>
                    <a:pt x="23415" y="0"/>
                  </a:cubicBezTo>
                  <a:close/>
                </a:path>
              </a:pathLst>
            </a:custGeom>
            <a:solidFill>
              <a:srgbClr val="FFF8F6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95250"/>
              <a:ext cx="1590904" cy="684898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marL="0" lvl="1" indent="0" algn="ctr">
                <a:lnSpc>
                  <a:spcPts val="325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9296400" y="6134055"/>
            <a:ext cx="7273986" cy="2696007"/>
            <a:chOff x="0" y="0"/>
            <a:chExt cx="1590904" cy="589648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590904" cy="589648"/>
            </a:xfrm>
            <a:custGeom>
              <a:avLst/>
              <a:gdLst/>
              <a:ahLst/>
              <a:cxnLst/>
              <a:rect l="l" t="t" r="r" b="b"/>
              <a:pathLst>
                <a:path w="1590904" h="589648">
                  <a:moveTo>
                    <a:pt x="23415" y="0"/>
                  </a:moveTo>
                  <a:lnTo>
                    <a:pt x="1567489" y="0"/>
                  </a:lnTo>
                  <a:cubicBezTo>
                    <a:pt x="1573699" y="0"/>
                    <a:pt x="1579654" y="2467"/>
                    <a:pt x="1584046" y="6858"/>
                  </a:cubicBezTo>
                  <a:cubicBezTo>
                    <a:pt x="1588437" y="11249"/>
                    <a:pt x="1590904" y="17205"/>
                    <a:pt x="1590904" y="23415"/>
                  </a:cubicBezTo>
                  <a:lnTo>
                    <a:pt x="1590904" y="566232"/>
                  </a:lnTo>
                  <a:cubicBezTo>
                    <a:pt x="1590904" y="579164"/>
                    <a:pt x="1580420" y="589648"/>
                    <a:pt x="1567489" y="589648"/>
                  </a:cubicBezTo>
                  <a:lnTo>
                    <a:pt x="23415" y="589648"/>
                  </a:lnTo>
                  <a:cubicBezTo>
                    <a:pt x="17205" y="589648"/>
                    <a:pt x="11249" y="587181"/>
                    <a:pt x="6858" y="582789"/>
                  </a:cubicBezTo>
                  <a:cubicBezTo>
                    <a:pt x="2467" y="578398"/>
                    <a:pt x="0" y="572442"/>
                    <a:pt x="0" y="566232"/>
                  </a:cubicBezTo>
                  <a:lnTo>
                    <a:pt x="0" y="23415"/>
                  </a:lnTo>
                  <a:cubicBezTo>
                    <a:pt x="0" y="17205"/>
                    <a:pt x="2467" y="11249"/>
                    <a:pt x="6858" y="6858"/>
                  </a:cubicBezTo>
                  <a:cubicBezTo>
                    <a:pt x="11249" y="2467"/>
                    <a:pt x="17205" y="0"/>
                    <a:pt x="23415" y="0"/>
                  </a:cubicBezTo>
                  <a:close/>
                </a:path>
              </a:pathLst>
            </a:custGeom>
            <a:solidFill>
              <a:srgbClr val="FFF8F6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95250"/>
              <a:ext cx="1590904" cy="684898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marL="0" lvl="1" indent="0" algn="ctr">
                <a:lnSpc>
                  <a:spcPts val="325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2455469" y="3945007"/>
            <a:ext cx="5791051" cy="1146810"/>
            <a:chOff x="0" y="0"/>
            <a:chExt cx="7721402" cy="1529080"/>
          </a:xfrm>
        </p:grpSpPr>
        <p:sp>
          <p:nvSpPr>
            <p:cNvPr id="17" name="TextBox 17"/>
            <p:cNvSpPr txBox="1"/>
            <p:nvPr/>
          </p:nvSpPr>
          <p:spPr>
            <a:xfrm>
              <a:off x="0" y="-123825"/>
              <a:ext cx="7721402" cy="6013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r>
                <a:rPr lang="en-US" sz="2400" b="1">
                  <a:solidFill>
                    <a:srgbClr val="1C0C06"/>
                  </a:solidFill>
                  <a:latin typeface="Cooper Hewitt Bold"/>
                  <a:ea typeface="Cooper Hewitt Bold"/>
                  <a:cs typeface="Cooper Hewitt Bold"/>
                  <a:sym typeface="Cooper Hewitt Bold"/>
                </a:rPr>
                <a:t>Natural Language Understanding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423545"/>
              <a:ext cx="7721402" cy="11055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120"/>
                </a:lnSpc>
              </a:pPr>
              <a:r>
                <a:rPr lang="en-US" sz="2400" b="1">
                  <a:solidFill>
                    <a:srgbClr val="1C0C06"/>
                  </a:solidFill>
                  <a:latin typeface="Cooper Hewitt"/>
                  <a:ea typeface="Cooper Hewitt"/>
                  <a:cs typeface="Cooper Hewitt"/>
                  <a:sym typeface="Cooper Hewitt"/>
                </a:rPr>
                <a:t>The system comprehends user queries effectively.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2459082" y="6908653"/>
            <a:ext cx="5791051" cy="1146810"/>
            <a:chOff x="0" y="0"/>
            <a:chExt cx="7721402" cy="1529080"/>
          </a:xfrm>
        </p:grpSpPr>
        <p:sp>
          <p:nvSpPr>
            <p:cNvPr id="20" name="TextBox 20"/>
            <p:cNvSpPr txBox="1"/>
            <p:nvPr/>
          </p:nvSpPr>
          <p:spPr>
            <a:xfrm>
              <a:off x="0" y="-123825"/>
              <a:ext cx="7721402" cy="6013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r>
                <a:rPr lang="en-US" sz="2400" b="1">
                  <a:solidFill>
                    <a:srgbClr val="1C0C06"/>
                  </a:solidFill>
                  <a:latin typeface="Cooper Hewitt Bold"/>
                  <a:ea typeface="Cooper Hewitt Bold"/>
                  <a:cs typeface="Cooper Hewitt Bold"/>
                  <a:sym typeface="Cooper Hewitt Bold"/>
                </a:rPr>
                <a:t>Response Accuracy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423545"/>
              <a:ext cx="7721402" cy="11055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120"/>
                </a:lnSpc>
              </a:pPr>
              <a:r>
                <a:rPr lang="en-US" sz="2400" b="1">
                  <a:solidFill>
                    <a:srgbClr val="1C0C06"/>
                  </a:solidFill>
                  <a:latin typeface="Cooper Hewitt"/>
                  <a:ea typeface="Cooper Hewitt"/>
                  <a:cs typeface="Cooper Hewitt"/>
                  <a:sym typeface="Cooper Hewitt"/>
                </a:rPr>
                <a:t>Answers provided are based on reliable data sources.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0037867" y="3945007"/>
            <a:ext cx="5791051" cy="1146810"/>
            <a:chOff x="0" y="0"/>
            <a:chExt cx="7721402" cy="1529080"/>
          </a:xfrm>
        </p:grpSpPr>
        <p:sp>
          <p:nvSpPr>
            <p:cNvPr id="23" name="TextBox 23"/>
            <p:cNvSpPr txBox="1"/>
            <p:nvPr/>
          </p:nvSpPr>
          <p:spPr>
            <a:xfrm>
              <a:off x="0" y="-123825"/>
              <a:ext cx="7721402" cy="6013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r>
                <a:rPr lang="en-US" sz="2400" b="1">
                  <a:solidFill>
                    <a:srgbClr val="1C0C06"/>
                  </a:solidFill>
                  <a:latin typeface="Cooper Hewitt Bold"/>
                  <a:ea typeface="Cooper Hewitt Bold"/>
                  <a:cs typeface="Cooper Hewitt Bold"/>
                  <a:sym typeface="Cooper Hewitt Bold"/>
                </a:rPr>
                <a:t>User Interaction</a:t>
              </a: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423545"/>
              <a:ext cx="7721402" cy="11055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120"/>
                </a:lnSpc>
              </a:pPr>
              <a:r>
                <a:rPr lang="en-US" sz="2400" b="1">
                  <a:solidFill>
                    <a:srgbClr val="1C0C06"/>
                  </a:solidFill>
                  <a:latin typeface="Cooper Hewitt"/>
                  <a:ea typeface="Cooper Hewitt"/>
                  <a:cs typeface="Cooper Hewitt"/>
                  <a:sym typeface="Cooper Hewitt"/>
                </a:rPr>
                <a:t>Users receive instant feedback on their questions.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0037867" y="6908653"/>
            <a:ext cx="5791051" cy="1146810"/>
            <a:chOff x="0" y="0"/>
            <a:chExt cx="7721402" cy="1529080"/>
          </a:xfrm>
        </p:grpSpPr>
        <p:sp>
          <p:nvSpPr>
            <p:cNvPr id="26" name="TextBox 26"/>
            <p:cNvSpPr txBox="1"/>
            <p:nvPr/>
          </p:nvSpPr>
          <p:spPr>
            <a:xfrm>
              <a:off x="0" y="-123825"/>
              <a:ext cx="7721402" cy="6013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r>
                <a:rPr lang="en-US" sz="2400" b="1">
                  <a:solidFill>
                    <a:srgbClr val="1C0C06"/>
                  </a:solidFill>
                  <a:latin typeface="Cooper Hewitt Bold"/>
                  <a:ea typeface="Cooper Hewitt Bold"/>
                  <a:cs typeface="Cooper Hewitt Bold"/>
                  <a:sym typeface="Cooper Hewitt Bold"/>
                </a:rPr>
                <a:t>Future Enhancements</a:t>
              </a:r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423545"/>
              <a:ext cx="7721402" cy="11055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120"/>
                </a:lnSpc>
              </a:pPr>
              <a:r>
                <a:rPr lang="en-US" sz="2400" b="1">
                  <a:solidFill>
                    <a:srgbClr val="1C0C06"/>
                  </a:solidFill>
                  <a:latin typeface="Cooper Hewitt"/>
                  <a:ea typeface="Cooper Hewitt"/>
                  <a:cs typeface="Cooper Hewitt"/>
                  <a:sym typeface="Cooper Hewitt"/>
                </a:rPr>
                <a:t>Continuous improvements will refine user experience further.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7eb148ac-844c-4ae9-a20a-12abc502927a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5BBEBD7481F104F9F39D52FC6ED6906" ma:contentTypeVersion="12" ma:contentTypeDescription="Create a new document." ma:contentTypeScope="" ma:versionID="47b86e846c4d7de97270307f9b1ff983">
  <xsd:schema xmlns:xsd="http://www.w3.org/2001/XMLSchema" xmlns:xs="http://www.w3.org/2001/XMLSchema" xmlns:p="http://schemas.microsoft.com/office/2006/metadata/properties" xmlns:ns3="7eb148ac-844c-4ae9-a20a-12abc502927a" targetNamespace="http://schemas.microsoft.com/office/2006/metadata/properties" ma:root="true" ma:fieldsID="cd9ad23c8968c85e451c05e713b31ad5" ns3:_="">
    <xsd:import namespace="7eb148ac-844c-4ae9-a20a-12abc502927a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  <xsd:element ref="ns3:MediaServiceDateTaken" minOccurs="0"/>
                <xsd:element ref="ns3:_activity" minOccurs="0"/>
                <xsd:element ref="ns3:MediaServiceSystemTags" minOccurs="0"/>
                <xsd:element ref="ns3:MediaServiceGenerationTime" minOccurs="0"/>
                <xsd:element ref="ns3:MediaServiceEventHashCode" minOccurs="0"/>
                <xsd:element ref="ns3:MediaLengthInSeconds" minOccurs="0"/>
                <xsd:element ref="ns3:MediaServiceLocation" minOccurs="0"/>
                <xsd:element ref="ns3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eb148ac-844c-4ae9-a20a-12abc502927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_activity" ma:index="13" nillable="true" ma:displayName="_activity" ma:hidden="true" ma:internalName="_activity">
      <xsd:simpleType>
        <xsd:restriction base="dms:Note"/>
      </xsd:simpleType>
    </xsd:element>
    <xsd:element name="MediaServiceSystemTags" ma:index="14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18" nillable="true" ma:displayName="Location" ma:indexed="true" ma:internalName="MediaServiceLocation" ma:readOnly="true">
      <xsd:simpleType>
        <xsd:restriction base="dms:Text"/>
      </xsd:simple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9CBB869-44D3-4EE0-A394-C1548945D37A}">
  <ds:schemaRefs>
    <ds:schemaRef ds:uri="http://schemas.microsoft.com/office/2006/metadata/properties"/>
    <ds:schemaRef ds:uri="http://www.w3.org/XML/1998/namespace"/>
    <ds:schemaRef ds:uri="http://purl.org/dc/dcmitype/"/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http://schemas.openxmlformats.org/package/2006/metadata/core-properties"/>
    <ds:schemaRef ds:uri="7eb148ac-844c-4ae9-a20a-12abc502927a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31756D24-B8E7-4E27-A508-8360BE838F0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2612339-6A5F-4FBC-AC5F-98CAC41B3FB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eb148ac-844c-4ae9-a20a-12abc502927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126</TotalTime>
  <Words>834</Words>
  <Application>Microsoft Office PowerPoint</Application>
  <PresentationFormat>Custom</PresentationFormat>
  <Paragraphs>114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Cooper Hewitt </vt:lpstr>
      <vt:lpstr>Cooper Hewitt</vt:lpstr>
      <vt:lpstr>Cooper Hewitt Bold</vt:lpstr>
      <vt:lpstr>Calibri</vt:lpstr>
      <vt:lpstr>Cambria</vt:lpstr>
      <vt:lpstr>Arial</vt:lpstr>
      <vt:lpstr>Lexend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642431</dc:title>
  <cp:lastModifiedBy>Lalith Vishnu Ramuni</cp:lastModifiedBy>
  <cp:revision>8</cp:revision>
  <dcterms:created xsi:type="dcterms:W3CDTF">2006-08-16T00:00:00Z</dcterms:created>
  <dcterms:modified xsi:type="dcterms:W3CDTF">2025-08-08T17:08:46Z</dcterms:modified>
  <dc:identifier>DAGvfpXmI78</dc:identifie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0x01010025BBEBD7481F104F9F39D52FC6ED6906</vt:lpwstr>
  </property>
</Properties>
</file>